
<file path=[Content_Types].xml><?xml version="1.0" encoding="utf-8"?>
<Types xmlns="http://schemas.openxmlformats.org/package/2006/content-types">
  <Default Extension="1" ContentType="image/jpeg"/>
  <Default Extension="bin" ContentType="application/vnd.openxmlformats-officedocument.oleObject"/>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Lst>
  <p:notesMasterIdLst>
    <p:notesMasterId r:id="rId111"/>
  </p:notesMasterIdLst>
  <p:handoutMasterIdLst>
    <p:handoutMasterId r:id="rId112"/>
  </p:handoutMasterIdLst>
  <p:sldIdLst>
    <p:sldId id="331" r:id="rId5"/>
    <p:sldId id="706" r:id="rId6"/>
    <p:sldId id="307" r:id="rId7"/>
    <p:sldId id="405" r:id="rId8"/>
    <p:sldId id="508" r:id="rId9"/>
    <p:sldId id="649" r:id="rId10"/>
    <p:sldId id="650" r:id="rId11"/>
    <p:sldId id="762" r:id="rId12"/>
    <p:sldId id="533" r:id="rId13"/>
    <p:sldId id="638" r:id="rId14"/>
    <p:sldId id="773" r:id="rId15"/>
    <p:sldId id="709" r:id="rId16"/>
    <p:sldId id="774" r:id="rId17"/>
    <p:sldId id="775" r:id="rId18"/>
    <p:sldId id="777" r:id="rId19"/>
    <p:sldId id="778" r:id="rId20"/>
    <p:sldId id="772" r:id="rId21"/>
    <p:sldId id="779" r:id="rId22"/>
    <p:sldId id="766" r:id="rId23"/>
    <p:sldId id="780" r:id="rId24"/>
    <p:sldId id="764" r:id="rId25"/>
    <p:sldId id="781" r:id="rId26"/>
    <p:sldId id="782" r:id="rId27"/>
    <p:sldId id="658" r:id="rId28"/>
    <p:sldId id="632" r:id="rId29"/>
    <p:sldId id="633" r:id="rId30"/>
    <p:sldId id="730" r:id="rId31"/>
    <p:sldId id="724" r:id="rId32"/>
    <p:sldId id="731" r:id="rId33"/>
    <p:sldId id="636" r:id="rId34"/>
    <p:sldId id="637" r:id="rId35"/>
    <p:sldId id="732" r:id="rId36"/>
    <p:sldId id="733" r:id="rId37"/>
    <p:sldId id="734" r:id="rId38"/>
    <p:sldId id="735" r:id="rId39"/>
    <p:sldId id="736" r:id="rId40"/>
    <p:sldId id="737" r:id="rId41"/>
    <p:sldId id="738" r:id="rId42"/>
    <p:sldId id="739" r:id="rId43"/>
    <p:sldId id="740" r:id="rId44"/>
    <p:sldId id="741" r:id="rId45"/>
    <p:sldId id="644" r:id="rId46"/>
    <p:sldId id="742" r:id="rId47"/>
    <p:sldId id="743" r:id="rId48"/>
    <p:sldId id="722" r:id="rId49"/>
    <p:sldId id="744" r:id="rId50"/>
    <p:sldId id="745" r:id="rId51"/>
    <p:sldId id="703" r:id="rId52"/>
    <p:sldId id="704" r:id="rId53"/>
    <p:sldId id="746" r:id="rId54"/>
    <p:sldId id="747" r:id="rId55"/>
    <p:sldId id="748" r:id="rId56"/>
    <p:sldId id="705" r:id="rId57"/>
    <p:sldId id="689" r:id="rId58"/>
    <p:sldId id="680" r:id="rId59"/>
    <p:sldId id="749" r:id="rId60"/>
    <p:sldId id="750" r:id="rId61"/>
    <p:sldId id="751" r:id="rId62"/>
    <p:sldId id="693" r:id="rId63"/>
    <p:sldId id="648" r:id="rId64"/>
    <p:sldId id="752" r:id="rId65"/>
    <p:sldId id="642" r:id="rId66"/>
    <p:sldId id="688" r:id="rId67"/>
    <p:sldId id="652" r:id="rId68"/>
    <p:sldId id="753" r:id="rId69"/>
    <p:sldId id="754" r:id="rId70"/>
    <p:sldId id="684" r:id="rId71"/>
    <p:sldId id="657" r:id="rId72"/>
    <p:sldId id="755" r:id="rId73"/>
    <p:sldId id="756" r:id="rId74"/>
    <p:sldId id="757" r:id="rId75"/>
    <p:sldId id="654" r:id="rId76"/>
    <p:sldId id="655" r:id="rId77"/>
    <p:sldId id="758" r:id="rId78"/>
    <p:sldId id="663" r:id="rId79"/>
    <p:sldId id="368" r:id="rId80"/>
    <p:sldId id="760" r:id="rId81"/>
    <p:sldId id="770" r:id="rId82"/>
    <p:sldId id="666" r:id="rId83"/>
    <p:sldId id="769" r:id="rId84"/>
    <p:sldId id="765" r:id="rId85"/>
    <p:sldId id="361" r:id="rId86"/>
    <p:sldId id="763" r:id="rId87"/>
    <p:sldId id="275" r:id="rId88"/>
    <p:sldId id="768" r:id="rId89"/>
    <p:sldId id="767" r:id="rId90"/>
    <p:sldId id="725" r:id="rId91"/>
    <p:sldId id="771" r:id="rId92"/>
    <p:sldId id="783" r:id="rId93"/>
    <p:sldId id="717" r:id="rId94"/>
    <p:sldId id="627" r:id="rId95"/>
    <p:sldId id="659" r:id="rId96"/>
    <p:sldId id="729" r:id="rId97"/>
    <p:sldId id="784" r:id="rId98"/>
    <p:sldId id="785" r:id="rId99"/>
    <p:sldId id="656" r:id="rId100"/>
    <p:sldId id="786" r:id="rId101"/>
    <p:sldId id="495" r:id="rId102"/>
    <p:sldId id="624" r:id="rId103"/>
    <p:sldId id="625" r:id="rId104"/>
    <p:sldId id="505" r:id="rId105"/>
    <p:sldId id="720" r:id="rId106"/>
    <p:sldId id="787" r:id="rId107"/>
    <p:sldId id="670" r:id="rId108"/>
    <p:sldId id="719" r:id="rId109"/>
    <p:sldId id="353" r:id="rId110"/>
  </p:sldIdLst>
  <p:sldSz cx="9144000" cy="5143500" type="screen16x9"/>
  <p:notesSz cx="6858000" cy="9144000"/>
  <p:embeddedFontLst>
    <p:embeddedFont>
      <p:font typeface="Georgia" panose="02040502050405020303" pitchFamily="18" charset="0"/>
      <p:regular r:id="rId113"/>
      <p:bold r:id="rId114"/>
      <p:italic r:id="rId115"/>
      <p:boldItalic r:id="rId116"/>
    </p:embeddedFont>
    <p:embeddedFont>
      <p:font typeface="Girl Scout Display Light" panose="02020003000000000000" pitchFamily="18" charset="0"/>
      <p:regular r:id="rId117"/>
      <p:italic r:id="rId118"/>
    </p:embeddedFont>
    <p:embeddedFont>
      <p:font typeface="Girl Scout Text Book" panose="02020003000000000000" pitchFamily="18" charset="0"/>
      <p:regular r:id="rId119"/>
      <p:bold r:id="rId120"/>
      <p:italic r:id="rId121"/>
      <p:boldItalic r:id="rId122"/>
    </p:embeddedFont>
    <p:embeddedFont>
      <p:font typeface="Girl Scout Text Medium" panose="02020003000000000000" pitchFamily="18" charset="0"/>
      <p:regular r:id="rId123"/>
      <p:italic r:id="rId124"/>
    </p:embeddedFont>
    <p:embeddedFont>
      <p:font typeface="Palatino Linotype" panose="02040502050505030304" pitchFamily="18" charset="0"/>
      <p:regular r:id="rId125"/>
      <p:bold r:id="rId126"/>
      <p:italic r:id="rId127"/>
      <p:boldItalic r:id="rId128"/>
    </p:embeddedFont>
    <p:embeddedFont>
      <p:font typeface="Trefoil Sans Black" panose="00000900000000000000" charset="0"/>
      <p:bold r:id="rId129"/>
      <p:boldItalic r:id="rId130"/>
    </p:embeddedFont>
    <p:embeddedFont>
      <p:font typeface="Trefoil Sans Light" panose="00000400000000000000" charset="0"/>
      <p:regular r:id="rId131"/>
      <p:italic r:id="rId132"/>
    </p:embeddedFont>
    <p:embeddedFont>
      <p:font typeface="Trefoil Sans Medium" panose="00000600000000000000" charset="0"/>
      <p:regular r:id="rId133"/>
      <p:italic r:id="rId134"/>
    </p:embeddedFont>
  </p:embeddedFontLst>
  <p:defaultText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defaultTextStyle>
  <p:extLst>
    <p:ext uri="{521415D9-36F7-43E2-AB2F-B90AF26B5E84}">
      <p14:sectionLst xmlns:p14="http://schemas.microsoft.com/office/powerpoint/2010/main">
        <p14:section name="Front Cover Slides" id="{FCC752FA-C538-CD48-9039-78C0E09EB479}">
          <p14:sldIdLst>
            <p14:sldId id="331"/>
            <p14:sldId id="706"/>
            <p14:sldId id="307"/>
            <p14:sldId id="405"/>
            <p14:sldId id="508"/>
            <p14:sldId id="649"/>
          </p14:sldIdLst>
        </p14:section>
        <p14:section name="Agenda Slides" id="{236E3CB9-CD49-CF4A-8744-AE267DBD9749}">
          <p14:sldIdLst>
            <p14:sldId id="650"/>
            <p14:sldId id="762"/>
            <p14:sldId id="533"/>
            <p14:sldId id="638"/>
            <p14:sldId id="773"/>
            <p14:sldId id="709"/>
            <p14:sldId id="774"/>
            <p14:sldId id="775"/>
            <p14:sldId id="777"/>
            <p14:sldId id="778"/>
            <p14:sldId id="772"/>
            <p14:sldId id="779"/>
            <p14:sldId id="766"/>
            <p14:sldId id="780"/>
            <p14:sldId id="764"/>
            <p14:sldId id="781"/>
            <p14:sldId id="782"/>
            <p14:sldId id="658"/>
            <p14:sldId id="632"/>
            <p14:sldId id="633"/>
            <p14:sldId id="730"/>
            <p14:sldId id="724"/>
            <p14:sldId id="731"/>
            <p14:sldId id="636"/>
            <p14:sldId id="637"/>
            <p14:sldId id="732"/>
            <p14:sldId id="733"/>
            <p14:sldId id="734"/>
            <p14:sldId id="735"/>
            <p14:sldId id="736"/>
            <p14:sldId id="737"/>
            <p14:sldId id="738"/>
            <p14:sldId id="739"/>
            <p14:sldId id="740"/>
            <p14:sldId id="741"/>
            <p14:sldId id="644"/>
            <p14:sldId id="742"/>
            <p14:sldId id="743"/>
            <p14:sldId id="722"/>
            <p14:sldId id="744"/>
            <p14:sldId id="745"/>
            <p14:sldId id="703"/>
            <p14:sldId id="704"/>
            <p14:sldId id="746"/>
            <p14:sldId id="747"/>
            <p14:sldId id="748"/>
            <p14:sldId id="705"/>
            <p14:sldId id="689"/>
            <p14:sldId id="680"/>
            <p14:sldId id="749"/>
            <p14:sldId id="750"/>
            <p14:sldId id="751"/>
            <p14:sldId id="693"/>
            <p14:sldId id="648"/>
            <p14:sldId id="752"/>
            <p14:sldId id="642"/>
            <p14:sldId id="688"/>
            <p14:sldId id="652"/>
            <p14:sldId id="753"/>
            <p14:sldId id="754"/>
            <p14:sldId id="684"/>
            <p14:sldId id="657"/>
            <p14:sldId id="755"/>
            <p14:sldId id="756"/>
            <p14:sldId id="757"/>
            <p14:sldId id="654"/>
            <p14:sldId id="655"/>
            <p14:sldId id="758"/>
            <p14:sldId id="663"/>
            <p14:sldId id="368"/>
            <p14:sldId id="760"/>
            <p14:sldId id="770"/>
            <p14:sldId id="666"/>
            <p14:sldId id="769"/>
            <p14:sldId id="765"/>
            <p14:sldId id="361"/>
            <p14:sldId id="763"/>
            <p14:sldId id="275"/>
            <p14:sldId id="768"/>
            <p14:sldId id="767"/>
            <p14:sldId id="725"/>
            <p14:sldId id="771"/>
            <p14:sldId id="783"/>
            <p14:sldId id="717"/>
            <p14:sldId id="627"/>
            <p14:sldId id="659"/>
            <p14:sldId id="729"/>
            <p14:sldId id="784"/>
            <p14:sldId id="785"/>
            <p14:sldId id="656"/>
            <p14:sldId id="786"/>
            <p14:sldId id="495"/>
            <p14:sldId id="624"/>
            <p14:sldId id="625"/>
            <p14:sldId id="505"/>
            <p14:sldId id="720"/>
            <p14:sldId id="787"/>
          </p14:sldIdLst>
        </p14:section>
        <p14:section name="Blank Slides" id="{25AFE61E-217B-384A-8B25-D017853889AA}">
          <p14:sldIdLst>
            <p14:sldId id="670"/>
            <p14:sldId id="719"/>
            <p14:sldId id="353"/>
          </p14:sldIdLst>
        </p14:section>
        <p14:section name="Full Image Background Slide" id="{24D0DFB6-6E0F-A849-A15E-45F947549AA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E686"/>
    <a:srgbClr val="02A951"/>
    <a:srgbClr val="D5F267"/>
    <a:srgbClr val="00FF00"/>
    <a:srgbClr val="E9EEF2"/>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95" d="100"/>
          <a:sy n="95" d="100"/>
        </p:scale>
        <p:origin x="44" y="68"/>
      </p:cViewPr>
      <p:guideLst/>
    </p:cSldViewPr>
  </p:slideViewPr>
  <p:notesTextViewPr>
    <p:cViewPr>
      <p:scale>
        <a:sx n="3" d="2"/>
        <a:sy n="3" d="2"/>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font" Target="fonts/font5.fntdata"/><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tableStyles" Target="tableStyle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font" Target="fonts/font11.fntdata"/><Relationship Id="rId128" Type="http://schemas.openxmlformats.org/officeDocument/2006/relationships/font" Target="fonts/font16.fntdata"/><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font" Target="fonts/font1.fntdata"/><Relationship Id="rId118" Type="http://schemas.openxmlformats.org/officeDocument/2006/relationships/font" Target="fonts/font6.fntdata"/><Relationship Id="rId134" Type="http://schemas.openxmlformats.org/officeDocument/2006/relationships/font" Target="fonts/font22.fntdata"/><Relationship Id="rId139" Type="http://schemas.microsoft.com/office/2016/11/relationships/changesInfo" Target="changesInfos/changesInfo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font" Target="fonts/font12.fntdata"/><Relationship Id="rId129" Type="http://schemas.openxmlformats.org/officeDocument/2006/relationships/font" Target="fonts/font17.fntdata"/><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font" Target="fonts/font2.fntdata"/><Relationship Id="rId119" Type="http://schemas.openxmlformats.org/officeDocument/2006/relationships/font" Target="fonts/font7.fntdata"/><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font" Target="fonts/font18.fntdata"/><Relationship Id="rId135" Type="http://schemas.openxmlformats.org/officeDocument/2006/relationships/presProps" Target="presProp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font" Target="fonts/font8.fntdata"/><Relationship Id="rId125" Type="http://schemas.openxmlformats.org/officeDocument/2006/relationships/font" Target="fonts/font13.fntdata"/><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font" Target="fonts/font3.fntdata"/><Relationship Id="rId131" Type="http://schemas.openxmlformats.org/officeDocument/2006/relationships/font" Target="fonts/font19.fntdata"/><Relationship Id="rId136"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font" Target="fonts/font14.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font" Target="fonts/font9.fntdata"/><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font" Target="fonts/font4.fntdata"/><Relationship Id="rId13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notesMaster" Target="notesMasters/notesMaster1.xml"/><Relationship Id="rId132" Type="http://schemas.openxmlformats.org/officeDocument/2006/relationships/font" Target="fonts/font20.fntdata"/><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font" Target="fonts/font15.fntdata"/><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font" Target="fonts/font10.fntdata"/><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handoutMaster" Target="handoutMasters/handoutMaster1.xml"/><Relationship Id="rId133" Type="http://schemas.openxmlformats.org/officeDocument/2006/relationships/font" Target="fonts/font2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ia Harmon" userId="d3b2261b-9214-47b0-b7d3-316f46f951bc" providerId="ADAL" clId="{F0C932B3-0CCB-4E88-B36C-BD4735AA640F}"/>
    <pc:docChg chg="modShowInfo">
      <pc:chgData name="Tania Harmon" userId="d3b2261b-9214-47b0-b7d3-316f46f951bc" providerId="ADAL" clId="{F0C932B3-0CCB-4E88-B36C-BD4735AA640F}" dt="2026-06-27T12:48:04.271" v="0" actId="2744"/>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90F07ED-089B-7F44-A8E9-B44B8E69739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latin typeface="Palatino Linotype" panose="02040502050505030304" pitchFamily="18" charset="0"/>
            </a:endParaRPr>
          </a:p>
        </p:txBody>
      </p:sp>
      <p:sp>
        <p:nvSpPr>
          <p:cNvPr id="3" name="Date Placeholder 2">
            <a:extLst>
              <a:ext uri="{FF2B5EF4-FFF2-40B4-BE49-F238E27FC236}">
                <a16:creationId xmlns:a16="http://schemas.microsoft.com/office/drawing/2014/main" id="{3581512B-29E1-814D-8C43-E8647C77D95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240DE2-BCEC-D14A-906A-CB1D1EF76C39}" type="datetimeFigureOut">
              <a:rPr lang="en-US" smtClean="0">
                <a:latin typeface="Palatino Linotype" panose="02040502050505030304" pitchFamily="18" charset="0"/>
              </a:rPr>
              <a:t>6/27/2026</a:t>
            </a:fld>
            <a:endParaRPr lang="en-US">
              <a:latin typeface="Palatino Linotype" panose="02040502050505030304" pitchFamily="18" charset="0"/>
            </a:endParaRPr>
          </a:p>
        </p:txBody>
      </p:sp>
      <p:sp>
        <p:nvSpPr>
          <p:cNvPr id="4" name="Footer Placeholder 3">
            <a:extLst>
              <a:ext uri="{FF2B5EF4-FFF2-40B4-BE49-F238E27FC236}">
                <a16:creationId xmlns:a16="http://schemas.microsoft.com/office/drawing/2014/main" id="{6020727A-466B-354A-8686-776E14F1EC5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latin typeface="Palatino Linotype" panose="02040502050505030304" pitchFamily="18" charset="0"/>
            </a:endParaRPr>
          </a:p>
        </p:txBody>
      </p:sp>
      <p:sp>
        <p:nvSpPr>
          <p:cNvPr id="5" name="Slide Number Placeholder 4">
            <a:extLst>
              <a:ext uri="{FF2B5EF4-FFF2-40B4-BE49-F238E27FC236}">
                <a16:creationId xmlns:a16="http://schemas.microsoft.com/office/drawing/2014/main" id="{2C595984-DB0A-EC4C-AA66-79C11009BA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7C7941-D80A-EB4A-B0AC-3EC2B3D8EA5C}" type="slidenum">
              <a:rPr lang="en-US" smtClean="0">
                <a:latin typeface="Palatino Linotype" panose="02040502050505030304" pitchFamily="18" charset="0"/>
              </a:rPr>
              <a:t>‹#›</a:t>
            </a:fld>
            <a:endParaRPr lang="en-US">
              <a:latin typeface="Palatino Linotype" panose="02040502050505030304" pitchFamily="18" charset="0"/>
            </a:endParaRPr>
          </a:p>
        </p:txBody>
      </p:sp>
    </p:spTree>
    <p:extLst>
      <p:ext uri="{BB962C8B-B14F-4D97-AF65-F5344CB8AC3E}">
        <p14:creationId xmlns:p14="http://schemas.microsoft.com/office/powerpoint/2010/main" val="31548265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Palatino Linotype" panose="02040502050505030304" pitchFamily="18" charset="0"/>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Palatino Linotype" panose="02040502050505030304" pitchFamily="18" charset="0"/>
              </a:defRPr>
            </a:lvl1pPr>
          </a:lstStyle>
          <a:p>
            <a:fld id="{CA009C90-6661-0845-BD47-999BEACEFB17}" type="datetimeFigureOut">
              <a:rPr lang="en-US" smtClean="0"/>
              <a:pPr/>
              <a:t>6/27/2026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Palatino Linotype" panose="02040502050505030304" pitchFamily="18" charset="0"/>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Palatino Linotype" panose="02040502050505030304" pitchFamily="18" charset="0"/>
              </a:defRPr>
            </a:lvl1pPr>
          </a:lstStyle>
          <a:p>
            <a:fld id="{418D6D84-A646-E642-963F-FEAA763E137C}" type="slidenum">
              <a:rPr lang="en-US" smtClean="0"/>
              <a:pPr/>
              <a:t>‹#›</a:t>
            </a:fld>
            <a:endParaRPr lang="en-US"/>
          </a:p>
        </p:txBody>
      </p:sp>
    </p:spTree>
    <p:extLst>
      <p:ext uri="{BB962C8B-B14F-4D97-AF65-F5344CB8AC3E}">
        <p14:creationId xmlns:p14="http://schemas.microsoft.com/office/powerpoint/2010/main" val="1062815815"/>
      </p:ext>
    </p:extLst>
  </p:cSld>
  <p:clrMap bg1="lt1" tx1="dk1" bg2="lt2" tx2="dk2" accent1="accent1" accent2="accent2" accent3="accent3" accent4="accent4" accent5="accent5" accent6="accent6" hlink="hlink" folHlink="folHlink"/>
  <p:notesStyle>
    <a:lvl1pPr marL="0" algn="l" defTabSz="685783" rtl="0" eaLnBrk="1" latinLnBrk="0" hangingPunct="1">
      <a:defRPr sz="900" b="0" i="0" kern="1200">
        <a:solidFill>
          <a:schemeClr val="tx1"/>
        </a:solidFill>
        <a:latin typeface="Palatino Linotype" panose="02040502050505030304" pitchFamily="18" charset="0"/>
        <a:ea typeface="+mn-ea"/>
        <a:cs typeface="+mn-cs"/>
      </a:defRPr>
    </a:lvl1pPr>
    <a:lvl2pPr marL="342892" algn="l" defTabSz="685783" rtl="0" eaLnBrk="1" latinLnBrk="0" hangingPunct="1">
      <a:defRPr sz="900" b="0" i="0" kern="1200">
        <a:solidFill>
          <a:schemeClr val="tx1"/>
        </a:solidFill>
        <a:latin typeface="Palatino Linotype" panose="02040502050505030304" pitchFamily="18" charset="0"/>
        <a:ea typeface="+mn-ea"/>
        <a:cs typeface="+mn-cs"/>
      </a:defRPr>
    </a:lvl2pPr>
    <a:lvl3pPr marL="685783" algn="l" defTabSz="685783" rtl="0" eaLnBrk="1" latinLnBrk="0" hangingPunct="1">
      <a:defRPr sz="900" b="0" i="0" kern="1200">
        <a:solidFill>
          <a:schemeClr val="tx1"/>
        </a:solidFill>
        <a:latin typeface="Palatino Linotype" panose="02040502050505030304" pitchFamily="18" charset="0"/>
        <a:ea typeface="+mn-ea"/>
        <a:cs typeface="+mn-cs"/>
      </a:defRPr>
    </a:lvl3pPr>
    <a:lvl4pPr marL="1028675" algn="l" defTabSz="685783" rtl="0" eaLnBrk="1" latinLnBrk="0" hangingPunct="1">
      <a:defRPr sz="900" b="0" i="0" kern="1200">
        <a:solidFill>
          <a:schemeClr val="tx1"/>
        </a:solidFill>
        <a:latin typeface="Palatino Linotype" panose="02040502050505030304" pitchFamily="18" charset="0"/>
        <a:ea typeface="+mn-ea"/>
        <a:cs typeface="+mn-cs"/>
      </a:defRPr>
    </a:lvl4pPr>
    <a:lvl5pPr marL="1371566" algn="l" defTabSz="685783" rtl="0" eaLnBrk="1" latinLnBrk="0" hangingPunct="1">
      <a:defRPr sz="900" b="0" i="0" kern="1200">
        <a:solidFill>
          <a:schemeClr val="tx1"/>
        </a:solidFill>
        <a:latin typeface="Palatino Linotype" panose="02040502050505030304" pitchFamily="18" charset="0"/>
        <a:ea typeface="+mn-ea"/>
        <a:cs typeface="+mn-cs"/>
      </a:defRPr>
    </a:lvl5pPr>
    <a:lvl6pPr marL="1714457" algn="l" defTabSz="685783" rtl="0" eaLnBrk="1" latinLnBrk="0" hangingPunct="1">
      <a:defRPr sz="900" kern="1200">
        <a:solidFill>
          <a:schemeClr val="tx1"/>
        </a:solidFill>
        <a:latin typeface="+mn-lt"/>
        <a:ea typeface="+mn-ea"/>
        <a:cs typeface="+mn-cs"/>
      </a:defRPr>
    </a:lvl6pPr>
    <a:lvl7pPr marL="2057348" algn="l" defTabSz="685783" rtl="0" eaLnBrk="1" latinLnBrk="0" hangingPunct="1">
      <a:defRPr sz="900" kern="1200">
        <a:solidFill>
          <a:schemeClr val="tx1"/>
        </a:solidFill>
        <a:latin typeface="+mn-lt"/>
        <a:ea typeface="+mn-ea"/>
        <a:cs typeface="+mn-cs"/>
      </a:defRPr>
    </a:lvl7pPr>
    <a:lvl8pPr marL="2400240" algn="l" defTabSz="685783" rtl="0" eaLnBrk="1" latinLnBrk="0" hangingPunct="1">
      <a:defRPr sz="900" kern="1200">
        <a:solidFill>
          <a:schemeClr val="tx1"/>
        </a:solidFill>
        <a:latin typeface="+mn-lt"/>
        <a:ea typeface="+mn-ea"/>
        <a:cs typeface="+mn-cs"/>
      </a:defRPr>
    </a:lvl8pPr>
    <a:lvl9pPr marL="2743132" algn="l" defTabSz="685783"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8D6D84-A646-E642-963F-FEAA763E137C}" type="slidenum">
              <a:rPr lang="en-US" smtClean="0"/>
              <a:pPr/>
              <a:t>2</a:t>
            </a:fld>
            <a:endParaRPr lang="en-US"/>
          </a:p>
        </p:txBody>
      </p:sp>
    </p:spTree>
    <p:extLst>
      <p:ext uri="{BB962C8B-B14F-4D97-AF65-F5344CB8AC3E}">
        <p14:creationId xmlns:p14="http://schemas.microsoft.com/office/powerpoint/2010/main" val="639264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8D6D84-A646-E642-963F-FEAA763E137C}" type="slidenum">
              <a:rPr lang="en-US" smtClean="0"/>
              <a:pPr/>
              <a:t>3</a:t>
            </a:fld>
            <a:endParaRPr lang="en-US"/>
          </a:p>
        </p:txBody>
      </p:sp>
    </p:spTree>
    <p:extLst>
      <p:ext uri="{BB962C8B-B14F-4D97-AF65-F5344CB8AC3E}">
        <p14:creationId xmlns:p14="http://schemas.microsoft.com/office/powerpoint/2010/main" val="3677173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8D6D84-A646-E642-963F-FEAA763E137C}" type="slidenum">
              <a:rPr lang="en-US" smtClean="0"/>
              <a:pPr/>
              <a:t>7</a:t>
            </a:fld>
            <a:endParaRPr lang="en-US"/>
          </a:p>
        </p:txBody>
      </p:sp>
    </p:spTree>
    <p:extLst>
      <p:ext uri="{BB962C8B-B14F-4D97-AF65-F5344CB8AC3E}">
        <p14:creationId xmlns:p14="http://schemas.microsoft.com/office/powerpoint/2010/main" val="1406896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18D6D84-A646-E642-963F-FEAA763E137C}" type="slidenum">
              <a:rPr lang="en-US" smtClean="0"/>
              <a:pPr/>
              <a:t>9</a:t>
            </a:fld>
            <a:endParaRPr lang="en-US"/>
          </a:p>
        </p:txBody>
      </p:sp>
    </p:spTree>
    <p:extLst>
      <p:ext uri="{BB962C8B-B14F-4D97-AF65-F5344CB8AC3E}">
        <p14:creationId xmlns:p14="http://schemas.microsoft.com/office/powerpoint/2010/main" val="371228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8D6D84-A646-E642-963F-FEAA763E137C}" type="slidenum">
              <a:rPr lang="en-US" smtClean="0"/>
              <a:pPr/>
              <a:t>10</a:t>
            </a:fld>
            <a:endParaRPr lang="en-US"/>
          </a:p>
        </p:txBody>
      </p:sp>
    </p:spTree>
    <p:extLst>
      <p:ext uri="{BB962C8B-B14F-4D97-AF65-F5344CB8AC3E}">
        <p14:creationId xmlns:p14="http://schemas.microsoft.com/office/powerpoint/2010/main" val="135925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6F835-2BAB-5B02-62C7-B9E43EFB64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BAE42F-A492-620E-D3EA-F4CF829F37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FBF4C1-4DF1-81EF-F2B6-67878EF0DD7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34F51A0-3BA7-9551-6E95-AC7FC66727BC}"/>
              </a:ext>
            </a:extLst>
          </p:cNvPr>
          <p:cNvSpPr>
            <a:spLocks noGrp="1"/>
          </p:cNvSpPr>
          <p:nvPr>
            <p:ph type="sldNum" sz="quarter" idx="5"/>
          </p:nvPr>
        </p:nvSpPr>
        <p:spPr/>
        <p:txBody>
          <a:bodyPr/>
          <a:lstStyle/>
          <a:p>
            <a:fld id="{418D6D84-A646-E642-963F-FEAA763E137C}" type="slidenum">
              <a:rPr lang="en-US" smtClean="0"/>
              <a:pPr/>
              <a:t>11</a:t>
            </a:fld>
            <a:endParaRPr lang="en-US"/>
          </a:p>
        </p:txBody>
      </p:sp>
    </p:spTree>
    <p:extLst>
      <p:ext uri="{BB962C8B-B14F-4D97-AF65-F5344CB8AC3E}">
        <p14:creationId xmlns:p14="http://schemas.microsoft.com/office/powerpoint/2010/main" val="3330587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8D6D84-A646-E642-963F-FEAA763E137C}" type="slidenum">
              <a:rPr lang="en-US" smtClean="0"/>
              <a:pPr/>
              <a:t>21</a:t>
            </a:fld>
            <a:endParaRPr lang="en-US"/>
          </a:p>
        </p:txBody>
      </p:sp>
    </p:spTree>
    <p:extLst>
      <p:ext uri="{BB962C8B-B14F-4D97-AF65-F5344CB8AC3E}">
        <p14:creationId xmlns:p14="http://schemas.microsoft.com/office/powerpoint/2010/main" val="285258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8D6D84-A646-E642-963F-FEAA763E137C}" type="slidenum">
              <a:rPr lang="en-US" smtClean="0"/>
              <a:pPr/>
              <a:t>22</a:t>
            </a:fld>
            <a:endParaRPr lang="en-US"/>
          </a:p>
        </p:txBody>
      </p:sp>
    </p:spTree>
    <p:extLst>
      <p:ext uri="{BB962C8B-B14F-4D97-AF65-F5344CB8AC3E}">
        <p14:creationId xmlns:p14="http://schemas.microsoft.com/office/powerpoint/2010/main" val="231051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4C23E-DC45-23CD-1D98-0F32093489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6677C2-C967-C671-D9D3-8E80DB7814C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C873301-212E-6864-E6EA-13C4AC4AB32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633AD62-84C4-2EDB-0F60-4722C543275F}"/>
              </a:ext>
            </a:extLst>
          </p:cNvPr>
          <p:cNvSpPr>
            <a:spLocks noGrp="1"/>
          </p:cNvSpPr>
          <p:nvPr>
            <p:ph type="sldNum" sz="quarter" idx="5"/>
          </p:nvPr>
        </p:nvSpPr>
        <p:spPr/>
        <p:txBody>
          <a:bodyPr/>
          <a:lstStyle/>
          <a:p>
            <a:fld id="{418D6D84-A646-E642-963F-FEAA763E137C}" type="slidenum">
              <a:rPr lang="en-US" smtClean="0"/>
              <a:pPr/>
              <a:t>25</a:t>
            </a:fld>
            <a:endParaRPr lang="en-US" dirty="0"/>
          </a:p>
        </p:txBody>
      </p:sp>
    </p:spTree>
    <p:extLst>
      <p:ext uri="{BB962C8B-B14F-4D97-AF65-F5344CB8AC3E}">
        <p14:creationId xmlns:p14="http://schemas.microsoft.com/office/powerpoint/2010/main" val="919987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26BB5-1178-27A4-C97F-C8607E5903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B4C458-D8B2-4A8F-354E-9A3821408AF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4A3D9AE-8B98-40A4-634C-05214799A8F6}"/>
              </a:ext>
            </a:extLst>
          </p:cNvPr>
          <p:cNvSpPr>
            <a:spLocks noGrp="1"/>
          </p:cNvSpPr>
          <p:nvPr>
            <p:ph type="body" idx="1"/>
          </p:nvPr>
        </p:nvSpPr>
        <p:spPr/>
        <p:txBody>
          <a:bodyPr/>
          <a:lstStyle/>
          <a:p>
            <a:r>
              <a:rPr lang="en-US" dirty="0"/>
              <a:t>Theme- Own Your Magic</a:t>
            </a:r>
          </a:p>
          <a:p>
            <a:r>
              <a:rPr lang="en-US" dirty="0"/>
              <a:t>Mascot - </a:t>
            </a:r>
            <a:r>
              <a:rPr lang="en-US" dirty="0" err="1"/>
              <a:t>Oscelot</a:t>
            </a:r>
            <a:endParaRPr lang="en-US" dirty="0"/>
          </a:p>
        </p:txBody>
      </p:sp>
      <p:sp>
        <p:nvSpPr>
          <p:cNvPr id="4" name="Slide Number Placeholder 3">
            <a:extLst>
              <a:ext uri="{FF2B5EF4-FFF2-40B4-BE49-F238E27FC236}">
                <a16:creationId xmlns:a16="http://schemas.microsoft.com/office/drawing/2014/main" id="{645E9E8D-CBFA-ABE9-6C45-D7242D05D6A8}"/>
              </a:ext>
            </a:extLst>
          </p:cNvPr>
          <p:cNvSpPr>
            <a:spLocks noGrp="1"/>
          </p:cNvSpPr>
          <p:nvPr>
            <p:ph type="sldNum" sz="quarter" idx="10"/>
          </p:nvPr>
        </p:nvSpPr>
        <p:spPr/>
        <p:txBody>
          <a:bodyPr/>
          <a:lstStyle/>
          <a:p>
            <a:fld id="{418D6D84-A646-E642-963F-FEAA763E137C}" type="slidenum">
              <a:rPr lang="en-US" smtClean="0"/>
              <a:pPr/>
              <a:t>26</a:t>
            </a:fld>
            <a:endParaRPr lang="en-US"/>
          </a:p>
        </p:txBody>
      </p:sp>
    </p:spTree>
    <p:extLst>
      <p:ext uri="{BB962C8B-B14F-4D97-AF65-F5344CB8AC3E}">
        <p14:creationId xmlns:p14="http://schemas.microsoft.com/office/powerpoint/2010/main" val="2315979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6A467-3788-3F73-9F1B-1439A453C9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6DF08F-9B67-D6F0-7837-EF8B1C65F0D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080A057-E595-0E23-07D6-AA1B0A1882F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EC92DDA-35E7-B81E-6619-AD134EFA8A05}"/>
              </a:ext>
            </a:extLst>
          </p:cNvPr>
          <p:cNvSpPr>
            <a:spLocks noGrp="1"/>
          </p:cNvSpPr>
          <p:nvPr>
            <p:ph type="sldNum" sz="quarter" idx="5"/>
          </p:nvPr>
        </p:nvSpPr>
        <p:spPr/>
        <p:txBody>
          <a:bodyPr/>
          <a:lstStyle/>
          <a:p>
            <a:fld id="{418D6D84-A646-E642-963F-FEAA763E137C}" type="slidenum">
              <a:rPr lang="en-US" smtClean="0"/>
              <a:pPr/>
              <a:t>27</a:t>
            </a:fld>
            <a:endParaRPr lang="en-US"/>
          </a:p>
        </p:txBody>
      </p:sp>
    </p:spTree>
    <p:extLst>
      <p:ext uri="{BB962C8B-B14F-4D97-AF65-F5344CB8AC3E}">
        <p14:creationId xmlns:p14="http://schemas.microsoft.com/office/powerpoint/2010/main" val="3746360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6D34E-2BE6-585A-40A6-1C04E144A6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4C615A-2991-A6D7-10A6-4946FD116AC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3488A4F-E61B-8250-417F-CECB23C845A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2339661-1BAD-4E75-988B-A60A39E2BBC9}"/>
              </a:ext>
            </a:extLst>
          </p:cNvPr>
          <p:cNvSpPr>
            <a:spLocks noGrp="1"/>
          </p:cNvSpPr>
          <p:nvPr>
            <p:ph type="sldNum" sz="quarter" idx="5"/>
          </p:nvPr>
        </p:nvSpPr>
        <p:spPr/>
        <p:txBody>
          <a:bodyPr/>
          <a:lstStyle/>
          <a:p>
            <a:fld id="{418D6D84-A646-E642-963F-FEAA763E137C}" type="slidenum">
              <a:rPr lang="en-US" smtClean="0"/>
              <a:pPr/>
              <a:t>28</a:t>
            </a:fld>
            <a:endParaRPr lang="en-US"/>
          </a:p>
        </p:txBody>
      </p:sp>
    </p:spTree>
    <p:extLst>
      <p:ext uri="{BB962C8B-B14F-4D97-AF65-F5344CB8AC3E}">
        <p14:creationId xmlns:p14="http://schemas.microsoft.com/office/powerpoint/2010/main" val="1535996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BF059-2582-9B2D-D299-560FB3049F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AFE3D8-2044-48B6-28D0-2AB5E140894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9324900-FF4F-595B-FC00-68EE6632734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C43DAA-A98D-4773-F2A8-BED511FC91A5}"/>
              </a:ext>
            </a:extLst>
          </p:cNvPr>
          <p:cNvSpPr>
            <a:spLocks noGrp="1"/>
          </p:cNvSpPr>
          <p:nvPr>
            <p:ph type="sldNum" sz="quarter" idx="5"/>
          </p:nvPr>
        </p:nvSpPr>
        <p:spPr/>
        <p:txBody>
          <a:bodyPr/>
          <a:lstStyle/>
          <a:p>
            <a:fld id="{418D6D84-A646-E642-963F-FEAA763E137C}" type="slidenum">
              <a:rPr lang="en-US" smtClean="0"/>
              <a:pPr/>
              <a:t>29</a:t>
            </a:fld>
            <a:endParaRPr lang="en-US"/>
          </a:p>
        </p:txBody>
      </p:sp>
    </p:spTree>
    <p:extLst>
      <p:ext uri="{BB962C8B-B14F-4D97-AF65-F5344CB8AC3E}">
        <p14:creationId xmlns:p14="http://schemas.microsoft.com/office/powerpoint/2010/main" val="2268346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8CF7B-A50B-2E3B-EEF9-BADC3B3912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457F6-F547-E6E0-2142-F4DDB09F670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FFE7C1B-7652-3E0A-583B-2643E0014C6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39FFDD8-34BA-E0F1-515C-72CE973DC9C9}"/>
              </a:ext>
            </a:extLst>
          </p:cNvPr>
          <p:cNvSpPr>
            <a:spLocks noGrp="1"/>
          </p:cNvSpPr>
          <p:nvPr>
            <p:ph type="sldNum" sz="quarter" idx="5"/>
          </p:nvPr>
        </p:nvSpPr>
        <p:spPr/>
        <p:txBody>
          <a:bodyPr/>
          <a:lstStyle/>
          <a:p>
            <a:fld id="{418D6D84-A646-E642-963F-FEAA763E137C}" type="slidenum">
              <a:rPr lang="en-US" smtClean="0"/>
              <a:pPr/>
              <a:t>31</a:t>
            </a:fld>
            <a:endParaRPr lang="en-US"/>
          </a:p>
        </p:txBody>
      </p:sp>
    </p:spTree>
    <p:extLst>
      <p:ext uri="{BB962C8B-B14F-4D97-AF65-F5344CB8AC3E}">
        <p14:creationId xmlns:p14="http://schemas.microsoft.com/office/powerpoint/2010/main" val="1076883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44219-EFAB-65C1-04AF-6CAACD5008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366B48-DD80-96F2-99FA-5887BF6C0C3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0C52CBB-D882-F424-133C-A15C528938D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5B52EF-01D0-2DEA-4F38-1D5705FCAA9D}"/>
              </a:ext>
            </a:extLst>
          </p:cNvPr>
          <p:cNvSpPr>
            <a:spLocks noGrp="1"/>
          </p:cNvSpPr>
          <p:nvPr>
            <p:ph type="sldNum" sz="quarter" idx="5"/>
          </p:nvPr>
        </p:nvSpPr>
        <p:spPr/>
        <p:txBody>
          <a:bodyPr/>
          <a:lstStyle/>
          <a:p>
            <a:fld id="{418D6D84-A646-E642-963F-FEAA763E137C}" type="slidenum">
              <a:rPr lang="en-US" smtClean="0"/>
              <a:pPr/>
              <a:t>32</a:t>
            </a:fld>
            <a:endParaRPr lang="en-US"/>
          </a:p>
        </p:txBody>
      </p:sp>
    </p:spTree>
    <p:extLst>
      <p:ext uri="{BB962C8B-B14F-4D97-AF65-F5344CB8AC3E}">
        <p14:creationId xmlns:p14="http://schemas.microsoft.com/office/powerpoint/2010/main" val="1448586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50AA5D-58CB-B205-C477-AD982BA53F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4E846E-FC2D-3EF8-FA8C-F79D71A2108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275A2B8-EB4B-60BC-D3FB-40AB8F068F9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8F85222-FCC9-7360-999B-5D4BC067154F}"/>
              </a:ext>
            </a:extLst>
          </p:cNvPr>
          <p:cNvSpPr>
            <a:spLocks noGrp="1"/>
          </p:cNvSpPr>
          <p:nvPr>
            <p:ph type="sldNum" sz="quarter" idx="5"/>
          </p:nvPr>
        </p:nvSpPr>
        <p:spPr/>
        <p:txBody>
          <a:bodyPr/>
          <a:lstStyle/>
          <a:p>
            <a:fld id="{418D6D84-A646-E642-963F-FEAA763E137C}" type="slidenum">
              <a:rPr lang="en-US" smtClean="0"/>
              <a:pPr/>
              <a:t>42</a:t>
            </a:fld>
            <a:endParaRPr lang="en-US"/>
          </a:p>
        </p:txBody>
      </p:sp>
    </p:spTree>
    <p:extLst>
      <p:ext uri="{BB962C8B-B14F-4D97-AF65-F5344CB8AC3E}">
        <p14:creationId xmlns:p14="http://schemas.microsoft.com/office/powerpoint/2010/main" val="2720165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0B8BA-ECFF-04D2-A99B-81E503BD1E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DC8D90-E9EF-5693-C563-A3380A7CCD4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5CACD91-4F5E-DAFE-AA0C-B91953199F1A}"/>
              </a:ext>
            </a:extLst>
          </p:cNvPr>
          <p:cNvSpPr>
            <a:spLocks noGrp="1"/>
          </p:cNvSpPr>
          <p:nvPr>
            <p:ph type="body" idx="1"/>
          </p:nvPr>
        </p:nvSpPr>
        <p:spPr/>
        <p:txBody>
          <a:bodyPr/>
          <a:lstStyle/>
          <a:p>
            <a:r>
              <a:rPr lang="en-US" dirty="0"/>
              <a:t>Theme- Own Your Magic</a:t>
            </a:r>
          </a:p>
          <a:p>
            <a:r>
              <a:rPr lang="en-US" dirty="0"/>
              <a:t>Mascot - </a:t>
            </a:r>
            <a:r>
              <a:rPr lang="en-US" dirty="0" err="1"/>
              <a:t>Oscelot</a:t>
            </a:r>
            <a:endParaRPr lang="en-US" dirty="0"/>
          </a:p>
        </p:txBody>
      </p:sp>
      <p:sp>
        <p:nvSpPr>
          <p:cNvPr id="4" name="Slide Number Placeholder 3">
            <a:extLst>
              <a:ext uri="{FF2B5EF4-FFF2-40B4-BE49-F238E27FC236}">
                <a16:creationId xmlns:a16="http://schemas.microsoft.com/office/drawing/2014/main" id="{02A3A4EC-0593-18E0-835C-5CA547D11A84}"/>
              </a:ext>
            </a:extLst>
          </p:cNvPr>
          <p:cNvSpPr>
            <a:spLocks noGrp="1"/>
          </p:cNvSpPr>
          <p:nvPr>
            <p:ph type="sldNum" sz="quarter" idx="10"/>
          </p:nvPr>
        </p:nvSpPr>
        <p:spPr/>
        <p:txBody>
          <a:bodyPr/>
          <a:lstStyle/>
          <a:p>
            <a:fld id="{418D6D84-A646-E642-963F-FEAA763E137C}" type="slidenum">
              <a:rPr lang="en-US" smtClean="0"/>
              <a:pPr/>
              <a:t>52</a:t>
            </a:fld>
            <a:endParaRPr lang="en-US"/>
          </a:p>
        </p:txBody>
      </p:sp>
    </p:spTree>
    <p:extLst>
      <p:ext uri="{BB962C8B-B14F-4D97-AF65-F5344CB8AC3E}">
        <p14:creationId xmlns:p14="http://schemas.microsoft.com/office/powerpoint/2010/main" val="13877137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DC613-9F11-8FF5-5BE4-CE88E3B445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1CD2FC-5B1C-7B4D-765F-5796850B97C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C7C003C-1F42-02FF-45D7-3FA8F71C724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AC38B60-527C-F046-1CF4-734E9D6D37DC}"/>
              </a:ext>
            </a:extLst>
          </p:cNvPr>
          <p:cNvSpPr>
            <a:spLocks noGrp="1"/>
          </p:cNvSpPr>
          <p:nvPr>
            <p:ph type="sldNum" sz="quarter" idx="5"/>
          </p:nvPr>
        </p:nvSpPr>
        <p:spPr/>
        <p:txBody>
          <a:bodyPr/>
          <a:lstStyle/>
          <a:p>
            <a:fld id="{418D6D84-A646-E642-963F-FEAA763E137C}" type="slidenum">
              <a:rPr lang="en-US" smtClean="0"/>
              <a:pPr/>
              <a:t>62</a:t>
            </a:fld>
            <a:endParaRPr lang="en-US"/>
          </a:p>
        </p:txBody>
      </p:sp>
    </p:spTree>
    <p:extLst>
      <p:ext uri="{BB962C8B-B14F-4D97-AF65-F5344CB8AC3E}">
        <p14:creationId xmlns:p14="http://schemas.microsoft.com/office/powerpoint/2010/main" val="14000468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42C63-D625-4C4F-9E0B-518BFF3A3C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0F1BB-CA03-63D2-FCE3-DBAEFE515FC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7D34DF1-20B4-6171-6E21-8D8D0D5003AC}"/>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20AF95BE-B01B-12B1-749A-00A076DE3610}"/>
              </a:ext>
            </a:extLst>
          </p:cNvPr>
          <p:cNvSpPr>
            <a:spLocks noGrp="1"/>
          </p:cNvSpPr>
          <p:nvPr>
            <p:ph type="sldNum" sz="quarter" idx="5"/>
          </p:nvPr>
        </p:nvSpPr>
        <p:spPr/>
        <p:txBody>
          <a:bodyPr/>
          <a:lstStyle/>
          <a:p>
            <a:fld id="{418D6D84-A646-E642-963F-FEAA763E137C}" type="slidenum">
              <a:rPr lang="en-US" smtClean="0"/>
              <a:pPr/>
              <a:t>74</a:t>
            </a:fld>
            <a:endParaRPr lang="en-US" dirty="0"/>
          </a:p>
        </p:txBody>
      </p:sp>
    </p:spTree>
    <p:extLst>
      <p:ext uri="{BB962C8B-B14F-4D97-AF65-F5344CB8AC3E}">
        <p14:creationId xmlns:p14="http://schemas.microsoft.com/office/powerpoint/2010/main" val="32444338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18D6D84-A646-E642-963F-FEAA763E137C}" type="slidenum">
              <a:rPr lang="en-US" smtClean="0"/>
              <a:pPr/>
              <a:t>91</a:t>
            </a:fld>
            <a:endParaRPr lang="en-US"/>
          </a:p>
        </p:txBody>
      </p:sp>
    </p:spTree>
    <p:extLst>
      <p:ext uri="{BB962C8B-B14F-4D97-AF65-F5344CB8AC3E}">
        <p14:creationId xmlns:p14="http://schemas.microsoft.com/office/powerpoint/2010/main" val="23471056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74427-D9D4-3988-47A5-5072AE6C31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ABC064-E36C-EFEB-E5D4-1EE2CBF571A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6D7C259-24D2-75A4-9C7E-78236FD6DA9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E56A498-46CC-085D-850D-A946D37C7AFE}"/>
              </a:ext>
            </a:extLst>
          </p:cNvPr>
          <p:cNvSpPr>
            <a:spLocks noGrp="1"/>
          </p:cNvSpPr>
          <p:nvPr>
            <p:ph type="sldNum" sz="quarter" idx="10"/>
          </p:nvPr>
        </p:nvSpPr>
        <p:spPr/>
        <p:txBody>
          <a:bodyPr/>
          <a:lstStyle/>
          <a:p>
            <a:fld id="{418D6D84-A646-E642-963F-FEAA763E137C}" type="slidenum">
              <a:rPr lang="en-US" smtClean="0"/>
              <a:pPr/>
              <a:t>92</a:t>
            </a:fld>
            <a:endParaRPr lang="en-US"/>
          </a:p>
        </p:txBody>
      </p:sp>
    </p:spTree>
    <p:extLst>
      <p:ext uri="{BB962C8B-B14F-4D97-AF65-F5344CB8AC3E}">
        <p14:creationId xmlns:p14="http://schemas.microsoft.com/office/powerpoint/2010/main" val="6165240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33742-1A9B-FD33-E2E5-262C57719E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972912-9DA5-9421-CC1C-0C33D7389D4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E172329-EA85-7785-E443-7A900A9FC9A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9269E67-C930-6872-402F-097748F84438}"/>
              </a:ext>
            </a:extLst>
          </p:cNvPr>
          <p:cNvSpPr>
            <a:spLocks noGrp="1"/>
          </p:cNvSpPr>
          <p:nvPr>
            <p:ph type="sldNum" sz="quarter" idx="10"/>
          </p:nvPr>
        </p:nvSpPr>
        <p:spPr/>
        <p:txBody>
          <a:bodyPr/>
          <a:lstStyle/>
          <a:p>
            <a:fld id="{418D6D84-A646-E642-963F-FEAA763E137C}" type="slidenum">
              <a:rPr lang="en-US" smtClean="0"/>
              <a:pPr/>
              <a:t>93</a:t>
            </a:fld>
            <a:endParaRPr lang="en-US"/>
          </a:p>
        </p:txBody>
      </p:sp>
    </p:spTree>
    <p:extLst>
      <p:ext uri="{BB962C8B-B14F-4D97-AF65-F5344CB8AC3E}">
        <p14:creationId xmlns:p14="http://schemas.microsoft.com/office/powerpoint/2010/main" val="31496688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Theme- Own Your Magic</a:t>
            </a:r>
          </a:p>
          <a:p>
            <a:r>
              <a:rPr lang="en-US"/>
              <a:t>Mascot - Ocelot</a:t>
            </a:r>
          </a:p>
        </p:txBody>
      </p:sp>
      <p:sp>
        <p:nvSpPr>
          <p:cNvPr id="4" name="Slide Number Placeholder 3"/>
          <p:cNvSpPr>
            <a:spLocks noGrp="1"/>
          </p:cNvSpPr>
          <p:nvPr>
            <p:ph type="sldNum" sz="quarter" idx="10"/>
          </p:nvPr>
        </p:nvSpPr>
        <p:spPr/>
        <p:txBody>
          <a:bodyPr/>
          <a:lstStyle/>
          <a:p>
            <a:fld id="{418D6D84-A646-E642-963F-FEAA763E137C}" type="slidenum">
              <a:rPr lang="en-US" smtClean="0"/>
              <a:pPr/>
              <a:t>99</a:t>
            </a:fld>
            <a:endParaRPr lang="en-US"/>
          </a:p>
        </p:txBody>
      </p:sp>
    </p:spTree>
    <p:extLst>
      <p:ext uri="{BB962C8B-B14F-4D97-AF65-F5344CB8AC3E}">
        <p14:creationId xmlns:p14="http://schemas.microsoft.com/office/powerpoint/2010/main" val="21083897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Theme- Own Your Magic</a:t>
            </a:r>
          </a:p>
          <a:p>
            <a:r>
              <a:rPr lang="en-US"/>
              <a:t>Mascot - Ocelot</a:t>
            </a:r>
          </a:p>
        </p:txBody>
      </p:sp>
      <p:sp>
        <p:nvSpPr>
          <p:cNvPr id="4" name="Slide Number Placeholder 3"/>
          <p:cNvSpPr>
            <a:spLocks noGrp="1"/>
          </p:cNvSpPr>
          <p:nvPr>
            <p:ph type="sldNum" sz="quarter" idx="10"/>
          </p:nvPr>
        </p:nvSpPr>
        <p:spPr/>
        <p:txBody>
          <a:bodyPr/>
          <a:lstStyle/>
          <a:p>
            <a:fld id="{418D6D84-A646-E642-963F-FEAA763E137C}" type="slidenum">
              <a:rPr lang="en-US" smtClean="0"/>
              <a:pPr/>
              <a:t>100</a:t>
            </a:fld>
            <a:endParaRPr lang="en-US"/>
          </a:p>
        </p:txBody>
      </p:sp>
    </p:spTree>
    <p:extLst>
      <p:ext uri="{BB962C8B-B14F-4D97-AF65-F5344CB8AC3E}">
        <p14:creationId xmlns:p14="http://schemas.microsoft.com/office/powerpoint/2010/main" val="16416831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svg"/><Relationship Id="rId3" Type="http://schemas.openxmlformats.org/officeDocument/2006/relationships/image" Target="../media/image5.svg"/><Relationship Id="rId7" Type="http://schemas.openxmlformats.org/officeDocument/2006/relationships/image" Target="../media/image9.sv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slideMaster" Target="../slideMasters/slideMaster1.xml"/><Relationship Id="rId6" Type="http://schemas.openxmlformats.org/officeDocument/2006/relationships/image" Target="../media/image8.sv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svg"/><Relationship Id="rId14" Type="http://schemas.openxmlformats.org/officeDocument/2006/relationships/image" Target="../media/image16.sv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 Id="rId4" Type="http://schemas.openxmlformats.org/officeDocument/2006/relationships/image" Target="../media/image19.sv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3.sv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 Id="rId4" Type="http://schemas.openxmlformats.org/officeDocument/2006/relationships/image" Target="../media/image19.sv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 Id="rId4" Type="http://schemas.openxmlformats.org/officeDocument/2006/relationships/image" Target="../media/image19.sv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 Id="rId4" Type="http://schemas.openxmlformats.org/officeDocument/2006/relationships/image" Target="../media/image19.sv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 Id="rId4" Type="http://schemas.openxmlformats.org/officeDocument/2006/relationships/image" Target="../media/image19.sv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 Id="rId4" Type="http://schemas.openxmlformats.org/officeDocument/2006/relationships/image" Target="../media/image19.svg"/></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 Id="rId4" Type="http://schemas.openxmlformats.org/officeDocument/2006/relationships/image" Target="../media/image19.svg"/></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Master" Target="../slideMasters/slideMaster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Master" Target="../slideMasters/slideMaster1.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Master" Target="../slideMasters/slideMaster1.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Master" Target="../slideMasters/slideMaster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9.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svg"/><Relationship Id="rId18" Type="http://schemas.openxmlformats.org/officeDocument/2006/relationships/image" Target="../media/image42.svg"/><Relationship Id="rId3" Type="http://schemas.openxmlformats.org/officeDocument/2006/relationships/image" Target="../media/image27.svg"/><Relationship Id="rId7" Type="http://schemas.openxmlformats.org/officeDocument/2006/relationships/image" Target="../media/image31.svg"/><Relationship Id="rId12" Type="http://schemas.openxmlformats.org/officeDocument/2006/relationships/image" Target="../media/image36.svg"/><Relationship Id="rId17" Type="http://schemas.openxmlformats.org/officeDocument/2006/relationships/image" Target="../media/image41.svg"/><Relationship Id="rId2" Type="http://schemas.openxmlformats.org/officeDocument/2006/relationships/image" Target="../media/image26.svg"/><Relationship Id="rId16" Type="http://schemas.openxmlformats.org/officeDocument/2006/relationships/image" Target="../media/image40.svg"/><Relationship Id="rId1" Type="http://schemas.openxmlformats.org/officeDocument/2006/relationships/slideMaster" Target="../slideMasters/slideMaster1.xml"/><Relationship Id="rId6" Type="http://schemas.openxmlformats.org/officeDocument/2006/relationships/image" Target="../media/image30.svg"/><Relationship Id="rId11" Type="http://schemas.openxmlformats.org/officeDocument/2006/relationships/image" Target="../media/image35.svg"/><Relationship Id="rId5" Type="http://schemas.openxmlformats.org/officeDocument/2006/relationships/image" Target="../media/image29.svg"/><Relationship Id="rId15" Type="http://schemas.openxmlformats.org/officeDocument/2006/relationships/image" Target="../media/image39.sv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svg"/><Relationship Id="rId14" Type="http://schemas.openxmlformats.org/officeDocument/2006/relationships/image" Target="../media/image38.svg"/></Relationships>
</file>

<file path=ppt/slideLayouts/_rels/slideLayout16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svg"/><Relationship Id="rId7" Type="http://schemas.openxmlformats.org/officeDocument/2006/relationships/image" Target="../media/image48.svg"/><Relationship Id="rId2" Type="http://schemas.openxmlformats.org/officeDocument/2006/relationships/image" Target="../media/image43.svg"/><Relationship Id="rId1" Type="http://schemas.openxmlformats.org/officeDocument/2006/relationships/slideMaster" Target="../slideMasters/slideMaster1.xml"/><Relationship Id="rId6" Type="http://schemas.openxmlformats.org/officeDocument/2006/relationships/image" Target="../media/image47.svg"/><Relationship Id="rId5" Type="http://schemas.openxmlformats.org/officeDocument/2006/relationships/image" Target="../media/image46.sv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svg"/></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7" name="TextBox 36">
            <a:extLst>
              <a:ext uri="{FF2B5EF4-FFF2-40B4-BE49-F238E27FC236}">
                <a16:creationId xmlns:a16="http://schemas.microsoft.com/office/drawing/2014/main" id="{3912D466-75DF-5045-8027-60B5404FC8B5}"/>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Octagon Frame</a:t>
            </a: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TextBox 9">
            <a:extLst>
              <a:ext uri="{FF2B5EF4-FFF2-40B4-BE49-F238E27FC236}">
                <a16:creationId xmlns:a16="http://schemas.microsoft.com/office/drawing/2014/main" id="{0DFCB572-6CF0-7248-8DA7-980A1E1637D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
        <p:nvSpPr>
          <p:cNvPr id="19" name="Picture Placeholder 9">
            <a:extLst>
              <a:ext uri="{FF2B5EF4-FFF2-40B4-BE49-F238E27FC236}">
                <a16:creationId xmlns:a16="http://schemas.microsoft.com/office/drawing/2014/main" id="{0C57FBF6-6558-DD47-AFD4-3FB65870CB00}"/>
              </a:ext>
            </a:extLst>
          </p:cNvPr>
          <p:cNvSpPr>
            <a:spLocks noGrp="1"/>
          </p:cNvSpPr>
          <p:nvPr>
            <p:ph type="pic" sz="quarter" idx="21" hasCustomPrompt="1"/>
          </p:nvPr>
        </p:nvSpPr>
        <p:spPr>
          <a:xfrm>
            <a:off x="4756089" y="157362"/>
            <a:ext cx="4203821" cy="4808560"/>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0" name="Title 11">
            <a:extLst>
              <a:ext uri="{FF2B5EF4-FFF2-40B4-BE49-F238E27FC236}">
                <a16:creationId xmlns:a16="http://schemas.microsoft.com/office/drawing/2014/main" id="{D6F6795D-858E-D241-920D-F697B9E1CD87}"/>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Tree>
    <p:extLst>
      <p:ext uri="{BB962C8B-B14F-4D97-AF65-F5344CB8AC3E}">
        <p14:creationId xmlns:p14="http://schemas.microsoft.com/office/powerpoint/2010/main" val="11662532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47"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anim calcmode="lin" valueType="num">
                                      <p:cBhvr>
                                        <p:cTn id="11" dur="500" fill="hold"/>
                                        <p:tgtEl>
                                          <p:spTgt spid="20"/>
                                        </p:tgtEl>
                                        <p:attrNameLst>
                                          <p:attrName>ppt_x</p:attrName>
                                        </p:attrNameLst>
                                      </p:cBhvr>
                                      <p:tavLst>
                                        <p:tav tm="0">
                                          <p:val>
                                            <p:strVal val="#ppt_x"/>
                                          </p:val>
                                        </p:tav>
                                        <p:tav tm="100000">
                                          <p:val>
                                            <p:strVal val="#ppt_x"/>
                                          </p:val>
                                        </p:tav>
                                      </p:tavLst>
                                    </p:anim>
                                    <p:anim calcmode="lin" valueType="num">
                                      <p:cBhvr>
                                        <p:cTn id="12" dur="500" fill="hold"/>
                                        <p:tgtEl>
                                          <p:spTgt spid="20"/>
                                        </p:tgtEl>
                                        <p:attrNameLst>
                                          <p:attrName>ppt_y</p:attrName>
                                        </p:attrNameLst>
                                      </p:cBhvr>
                                      <p:tavLst>
                                        <p:tav tm="0">
                                          <p:val>
                                            <p:strVal val="#ppt_y-.1"/>
                                          </p:val>
                                        </p:tav>
                                        <p:tav tm="100000">
                                          <p:val>
                                            <p:strVal val="#ppt_y"/>
                                          </p:val>
                                        </p:tav>
                                      </p:tavLst>
                                    </p:anim>
                                  </p:childTnLst>
                                </p:cTn>
                              </p:par>
                              <p:par>
                                <p:cTn id="13" presetID="10" presetClass="entr" presetSubtype="0" fill="hold" grpId="0" nodeType="withEffect">
                                  <p:stCondLst>
                                    <p:cond delay="0"/>
                                  </p:stCondLst>
                                  <p:childTnLst>
                                    <p:set>
                                      <p:cBhvr>
                                        <p:cTn id="14" dur="1" fill="hold">
                                          <p:stCondLst>
                                            <p:cond delay="0"/>
                                          </p:stCondLst>
                                        </p:cTn>
                                        <p:tgtEl>
                                          <p:spTgt spid="21">
                                            <p:txEl>
                                              <p:pRg st="0" end="0"/>
                                            </p:txEl>
                                          </p:spTgt>
                                        </p:tgtEl>
                                        <p:attrNameLst>
                                          <p:attrName>style.visibility</p:attrName>
                                        </p:attrNameLst>
                                      </p:cBhvr>
                                      <p:to>
                                        <p:strVal val="visible"/>
                                      </p:to>
                                    </p:set>
                                    <p:animEffect transition="in" filter="fade">
                                      <p:cBhvr>
                                        <p:cTn id="15" dur="50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Lst>
  </p:timing>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Picture Placeholder 10">
            <a:extLst>
              <a:ext uri="{FF2B5EF4-FFF2-40B4-BE49-F238E27FC236}">
                <a16:creationId xmlns:a16="http://schemas.microsoft.com/office/drawing/2014/main" id="{AF306BAB-4DAA-9B49-9292-A3304E469ECE}"/>
              </a:ext>
            </a:extLst>
          </p:cNvPr>
          <p:cNvSpPr>
            <a:spLocks noGrp="1"/>
          </p:cNvSpPr>
          <p:nvPr>
            <p:ph type="pic" sz="quarter" idx="21" hasCustomPrompt="1"/>
          </p:nvPr>
        </p:nvSpPr>
        <p:spPr>
          <a:xfrm>
            <a:off x="4730750" y="195251"/>
            <a:ext cx="4222750" cy="4781525"/>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6" name="TextBox 15">
            <a:extLst>
              <a:ext uri="{FF2B5EF4-FFF2-40B4-BE49-F238E27FC236}">
                <a16:creationId xmlns:a16="http://schemas.microsoft.com/office/drawing/2014/main" id="{50454CED-751D-034B-9CEE-9B3F24962C43}"/>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Barrel Frame</a:t>
            </a:r>
          </a:p>
        </p:txBody>
      </p:sp>
      <p:sp>
        <p:nvSpPr>
          <p:cNvPr id="17" name="TextBox 16">
            <a:extLst>
              <a:ext uri="{FF2B5EF4-FFF2-40B4-BE49-F238E27FC236}">
                <a16:creationId xmlns:a16="http://schemas.microsoft.com/office/drawing/2014/main" id="{738F664E-0085-304B-BBEC-C0817ACDAA4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
        <p:nvSpPr>
          <p:cNvPr id="18" name="Title 11">
            <a:extLst>
              <a:ext uri="{FF2B5EF4-FFF2-40B4-BE49-F238E27FC236}">
                <a16:creationId xmlns:a16="http://schemas.microsoft.com/office/drawing/2014/main" id="{9FB77E80-74BD-3D4A-888C-596E6FF2C516}"/>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Tree>
    <p:extLst>
      <p:ext uri="{BB962C8B-B14F-4D97-AF65-F5344CB8AC3E}">
        <p14:creationId xmlns:p14="http://schemas.microsoft.com/office/powerpoint/2010/main" val="18249159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500"/>
                                        <p:tgtEl>
                                          <p:spTgt spid="2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47"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anim calcmode="lin" valueType="num">
                                      <p:cBhvr>
                                        <p:cTn id="14" dur="500" fill="hold"/>
                                        <p:tgtEl>
                                          <p:spTgt spid="18"/>
                                        </p:tgtEl>
                                        <p:attrNameLst>
                                          <p:attrName>ppt_x</p:attrName>
                                        </p:attrNameLst>
                                      </p:cBhvr>
                                      <p:tavLst>
                                        <p:tav tm="0">
                                          <p:val>
                                            <p:strVal val="#ppt_x"/>
                                          </p:val>
                                        </p:tav>
                                        <p:tav tm="100000">
                                          <p:val>
                                            <p:strVal val="#ppt_x"/>
                                          </p:val>
                                        </p:tav>
                                      </p:tavLst>
                                    </p:anim>
                                    <p:anim calcmode="lin" valueType="num">
                                      <p:cBhvr>
                                        <p:cTn id="15" dur="5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13" grpId="0" animBg="1"/>
      <p:bldP spid="18" grpId="0"/>
    </p:bldLst>
  </p:timing>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0" name="Title 11">
            <a:extLst>
              <a:ext uri="{FF2B5EF4-FFF2-40B4-BE49-F238E27FC236}">
                <a16:creationId xmlns:a16="http://schemas.microsoft.com/office/drawing/2014/main" id="{D6F6795D-858E-D241-920D-F697B9E1CD87}"/>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Picture Placeholder 9">
            <a:extLst>
              <a:ext uri="{FF2B5EF4-FFF2-40B4-BE49-F238E27FC236}">
                <a16:creationId xmlns:a16="http://schemas.microsoft.com/office/drawing/2014/main" id="{1D0CD317-FEDE-644E-A458-6B9E99229AC7}"/>
              </a:ext>
            </a:extLst>
          </p:cNvPr>
          <p:cNvSpPr>
            <a:spLocks noGrp="1"/>
          </p:cNvSpPr>
          <p:nvPr>
            <p:ph type="pic" sz="quarter" idx="21" hasCustomPrompt="1"/>
          </p:nvPr>
        </p:nvSpPr>
        <p:spPr>
          <a:xfrm>
            <a:off x="4742987" y="171449"/>
            <a:ext cx="4230026" cy="4800600"/>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6" name="TextBox 15">
            <a:extLst>
              <a:ext uri="{FF2B5EF4-FFF2-40B4-BE49-F238E27FC236}">
                <a16:creationId xmlns:a16="http://schemas.microsoft.com/office/drawing/2014/main" id="{1CD031E5-613A-8942-8C87-B661137059E0}"/>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Pennant Frame</a:t>
            </a:r>
          </a:p>
        </p:txBody>
      </p:sp>
      <p:sp>
        <p:nvSpPr>
          <p:cNvPr id="17" name="TextBox 16">
            <a:extLst>
              <a:ext uri="{FF2B5EF4-FFF2-40B4-BE49-F238E27FC236}">
                <a16:creationId xmlns:a16="http://schemas.microsoft.com/office/drawing/2014/main" id="{BA4E8179-4526-4D47-AAC1-D7963DAA919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1216658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anim calcmode="lin" valueType="num">
                                      <p:cBhvr>
                                        <p:cTn id="8" dur="500" fill="hold"/>
                                        <p:tgtEl>
                                          <p:spTgt spid="20"/>
                                        </p:tgtEl>
                                        <p:attrNameLst>
                                          <p:attrName>ppt_x</p:attrName>
                                        </p:attrNameLst>
                                      </p:cBhvr>
                                      <p:tavLst>
                                        <p:tav tm="0">
                                          <p:val>
                                            <p:strVal val="#ppt_x"/>
                                          </p:val>
                                        </p:tav>
                                        <p:tav tm="100000">
                                          <p:val>
                                            <p:strVal val="#ppt_x"/>
                                          </p:val>
                                        </p:tav>
                                      </p:tavLst>
                                    </p:anim>
                                    <p:anim calcmode="lin" valueType="num">
                                      <p:cBhvr>
                                        <p:cTn id="9" dur="500" fill="hold"/>
                                        <p:tgtEl>
                                          <p:spTgt spid="20"/>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fade">
                                      <p:cBhvr>
                                        <p:cTn id="12" dur="500"/>
                                        <p:tgtEl>
                                          <p:spTgt spid="2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13" grpId="0" animBg="1"/>
    </p:bldLst>
  </p:timing>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0" name="Title 11">
            <a:extLst>
              <a:ext uri="{FF2B5EF4-FFF2-40B4-BE49-F238E27FC236}">
                <a16:creationId xmlns:a16="http://schemas.microsoft.com/office/drawing/2014/main" id="{D6F6795D-858E-D241-920D-F697B9E1CD87}"/>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Picture Placeholder 8">
            <a:extLst>
              <a:ext uri="{FF2B5EF4-FFF2-40B4-BE49-F238E27FC236}">
                <a16:creationId xmlns:a16="http://schemas.microsoft.com/office/drawing/2014/main" id="{6BF231C8-F70F-9D4D-9D5E-9484E203943C}"/>
              </a:ext>
            </a:extLst>
          </p:cNvPr>
          <p:cNvSpPr>
            <a:spLocks noGrp="1"/>
          </p:cNvSpPr>
          <p:nvPr>
            <p:ph type="pic" sz="quarter" idx="21" hasCustomPrompt="1"/>
          </p:nvPr>
        </p:nvSpPr>
        <p:spPr>
          <a:xfrm>
            <a:off x="4670424" y="171450"/>
            <a:ext cx="4222751" cy="4794910"/>
          </a:xfrm>
          <a:custGeom>
            <a:avLst/>
            <a:gdLst>
              <a:gd name="connsiteX0" fmla="*/ 1449285 w 4222751"/>
              <a:gd name="connsiteY0" fmla="*/ 0 h 4794910"/>
              <a:gd name="connsiteX1" fmla="*/ 2438400 w 4222751"/>
              <a:gd name="connsiteY1" fmla="*/ 0 h 4794910"/>
              <a:gd name="connsiteX2" fmla="*/ 2438400 w 4222751"/>
              <a:gd name="connsiteY2" fmla="*/ 1653 h 4794910"/>
              <a:gd name="connsiteX3" fmla="*/ 2773466 w 4222751"/>
              <a:gd name="connsiteY3" fmla="*/ 1653 h 4794910"/>
              <a:gd name="connsiteX4" fmla="*/ 2907983 w 4222751"/>
              <a:gd name="connsiteY4" fmla="*/ 79191 h 4794910"/>
              <a:gd name="connsiteX5" fmla="*/ 4202045 w 4222751"/>
              <a:gd name="connsiteY5" fmla="*/ 2320743 h 4794910"/>
              <a:gd name="connsiteX6" fmla="*/ 4202045 w 4222751"/>
              <a:gd name="connsiteY6" fmla="*/ 2475819 h 4794910"/>
              <a:gd name="connsiteX7" fmla="*/ 2907395 w 4222751"/>
              <a:gd name="connsiteY7" fmla="*/ 4717372 h 4794910"/>
              <a:gd name="connsiteX8" fmla="*/ 2773466 w 4222751"/>
              <a:gd name="connsiteY8" fmla="*/ 4794910 h 4794910"/>
              <a:gd name="connsiteX9" fmla="*/ 1784351 w 4222751"/>
              <a:gd name="connsiteY9" fmla="*/ 4794910 h 4794910"/>
              <a:gd name="connsiteX10" fmla="*/ 1784351 w 4222751"/>
              <a:gd name="connsiteY10" fmla="*/ 4793257 h 4794910"/>
              <a:gd name="connsiteX11" fmla="*/ 1449285 w 4222751"/>
              <a:gd name="connsiteY11" fmla="*/ 4793257 h 4794910"/>
              <a:gd name="connsiteX12" fmla="*/ 1314768 w 4222751"/>
              <a:gd name="connsiteY12" fmla="*/ 4715719 h 4794910"/>
              <a:gd name="connsiteX13" fmla="*/ 20706 w 4222751"/>
              <a:gd name="connsiteY13" fmla="*/ 2474167 h 4794910"/>
              <a:gd name="connsiteX14" fmla="*/ 20706 w 4222751"/>
              <a:gd name="connsiteY14" fmla="*/ 2319091 h 4794910"/>
              <a:gd name="connsiteX15" fmla="*/ 1315356 w 4222751"/>
              <a:gd name="connsiteY15" fmla="*/ 77538 h 4794910"/>
              <a:gd name="connsiteX16" fmla="*/ 1449285 w 4222751"/>
              <a:gd name="connsiteY16" fmla="*/ 0 h 479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751" h="4794910">
                <a:moveTo>
                  <a:pt x="1449285" y="0"/>
                </a:moveTo>
                <a:lnTo>
                  <a:pt x="2438400" y="0"/>
                </a:lnTo>
                <a:lnTo>
                  <a:pt x="2438400" y="1653"/>
                </a:lnTo>
                <a:lnTo>
                  <a:pt x="2773466" y="1653"/>
                </a:lnTo>
                <a:cubicBezTo>
                  <a:pt x="2828683" y="1653"/>
                  <a:pt x="2879787" y="31023"/>
                  <a:pt x="2907983" y="79191"/>
                </a:cubicBezTo>
                <a:lnTo>
                  <a:pt x="4202045" y="2320743"/>
                </a:lnTo>
                <a:cubicBezTo>
                  <a:pt x="4229653" y="2368911"/>
                  <a:pt x="4229653" y="2427652"/>
                  <a:pt x="4202045" y="2475819"/>
                </a:cubicBezTo>
                <a:lnTo>
                  <a:pt x="2907395" y="4717372"/>
                </a:lnTo>
                <a:cubicBezTo>
                  <a:pt x="2879787" y="4764952"/>
                  <a:pt x="2828683" y="4794910"/>
                  <a:pt x="2773466" y="4794910"/>
                </a:cubicBezTo>
                <a:lnTo>
                  <a:pt x="1784351" y="4794910"/>
                </a:lnTo>
                <a:lnTo>
                  <a:pt x="1784351" y="4793257"/>
                </a:lnTo>
                <a:lnTo>
                  <a:pt x="1449285" y="4793257"/>
                </a:lnTo>
                <a:cubicBezTo>
                  <a:pt x="1394068" y="4793257"/>
                  <a:pt x="1342964" y="4763887"/>
                  <a:pt x="1314768" y="4715719"/>
                </a:cubicBezTo>
                <a:lnTo>
                  <a:pt x="20706" y="2474167"/>
                </a:lnTo>
                <a:cubicBezTo>
                  <a:pt x="-6902" y="2425999"/>
                  <a:pt x="-6902" y="2367258"/>
                  <a:pt x="20706" y="2319091"/>
                </a:cubicBezTo>
                <a:lnTo>
                  <a:pt x="1315356" y="77538"/>
                </a:lnTo>
                <a:cubicBezTo>
                  <a:pt x="1342964" y="29958"/>
                  <a:pt x="1394068" y="0"/>
                  <a:pt x="144928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6" name="TextBox 15">
            <a:extLst>
              <a:ext uri="{FF2B5EF4-FFF2-40B4-BE49-F238E27FC236}">
                <a16:creationId xmlns:a16="http://schemas.microsoft.com/office/drawing/2014/main" id="{396EBA53-D3A4-EF4D-BAE3-428AA2949FBE}"/>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Hexagon Frame</a:t>
            </a:r>
          </a:p>
        </p:txBody>
      </p:sp>
      <p:sp>
        <p:nvSpPr>
          <p:cNvPr id="17" name="TextBox 16">
            <a:extLst>
              <a:ext uri="{FF2B5EF4-FFF2-40B4-BE49-F238E27FC236}">
                <a16:creationId xmlns:a16="http://schemas.microsoft.com/office/drawing/2014/main" id="{C9283E24-F222-C04D-8B72-7D8E9C432BC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1000" b="0" i="0">
                <a:solidFill>
                  <a:srgbClr val="FF0000"/>
                </a:solidFill>
                <a:latin typeface="Palatino Linotype" panose="02040502050505030304" pitchFamily="18" charset="0"/>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chemeClr val="tx1"/>
                </a:solidFill>
                <a:effectLst/>
                <a:uLnTx/>
                <a:uFillTx/>
                <a:latin typeface="Palatino Linotype" panose="02040502050505030304" pitchFamily="18" charset="0"/>
                <a:ea typeface="+mn-ea"/>
                <a:cs typeface="+mn-cs"/>
              </a:rPr>
              <a:t>BLACK AND GREEN</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5493014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anim calcmode="lin" valueType="num">
                                      <p:cBhvr>
                                        <p:cTn id="8" dur="500" fill="hold"/>
                                        <p:tgtEl>
                                          <p:spTgt spid="20"/>
                                        </p:tgtEl>
                                        <p:attrNameLst>
                                          <p:attrName>ppt_x</p:attrName>
                                        </p:attrNameLst>
                                      </p:cBhvr>
                                      <p:tavLst>
                                        <p:tav tm="0">
                                          <p:val>
                                            <p:strVal val="#ppt_x"/>
                                          </p:val>
                                        </p:tav>
                                        <p:tav tm="100000">
                                          <p:val>
                                            <p:strVal val="#ppt_x"/>
                                          </p:val>
                                        </p:tav>
                                      </p:tavLst>
                                    </p:anim>
                                    <p:anim calcmode="lin" valueType="num">
                                      <p:cBhvr>
                                        <p:cTn id="9" dur="500" fill="hold"/>
                                        <p:tgtEl>
                                          <p:spTgt spid="20"/>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fade">
                                      <p:cBhvr>
                                        <p:cTn id="12" dur="500"/>
                                        <p:tgtEl>
                                          <p:spTgt spid="2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13" grpId="0" animBg="1"/>
    </p:bldLst>
  </p:timing>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0" name="Title 11">
            <a:extLst>
              <a:ext uri="{FF2B5EF4-FFF2-40B4-BE49-F238E27FC236}">
                <a16:creationId xmlns:a16="http://schemas.microsoft.com/office/drawing/2014/main" id="{D6F6795D-858E-D241-920D-F697B9E1CD87}"/>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Picture Placeholder 9">
            <a:extLst>
              <a:ext uri="{FF2B5EF4-FFF2-40B4-BE49-F238E27FC236}">
                <a16:creationId xmlns:a16="http://schemas.microsoft.com/office/drawing/2014/main" id="{0E87E946-CA6B-D54B-AC2C-7AEC0F394C6E}"/>
              </a:ext>
            </a:extLst>
          </p:cNvPr>
          <p:cNvSpPr>
            <a:spLocks noGrp="1"/>
          </p:cNvSpPr>
          <p:nvPr>
            <p:ph type="pic" sz="quarter" idx="21" hasCustomPrompt="1"/>
          </p:nvPr>
        </p:nvSpPr>
        <p:spPr>
          <a:xfrm>
            <a:off x="4730750" y="171449"/>
            <a:ext cx="4222750" cy="48130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6" name="TextBox 15">
            <a:extLst>
              <a:ext uri="{FF2B5EF4-FFF2-40B4-BE49-F238E27FC236}">
                <a16:creationId xmlns:a16="http://schemas.microsoft.com/office/drawing/2014/main" id="{7DB7D4CD-DAF5-0E48-9F1A-007F882B04EB}"/>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Notched Frame</a:t>
            </a:r>
          </a:p>
        </p:txBody>
      </p:sp>
      <p:sp>
        <p:nvSpPr>
          <p:cNvPr id="17" name="TextBox 16">
            <a:extLst>
              <a:ext uri="{FF2B5EF4-FFF2-40B4-BE49-F238E27FC236}">
                <a16:creationId xmlns:a16="http://schemas.microsoft.com/office/drawing/2014/main" id="{1C417BF5-4BAA-874E-8B45-54D691E5353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4128224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anim calcmode="lin" valueType="num">
                                      <p:cBhvr>
                                        <p:cTn id="8" dur="500" fill="hold"/>
                                        <p:tgtEl>
                                          <p:spTgt spid="20"/>
                                        </p:tgtEl>
                                        <p:attrNameLst>
                                          <p:attrName>ppt_x</p:attrName>
                                        </p:attrNameLst>
                                      </p:cBhvr>
                                      <p:tavLst>
                                        <p:tav tm="0">
                                          <p:val>
                                            <p:strVal val="#ppt_x"/>
                                          </p:val>
                                        </p:tav>
                                        <p:tav tm="100000">
                                          <p:val>
                                            <p:strVal val="#ppt_x"/>
                                          </p:val>
                                        </p:tav>
                                      </p:tavLst>
                                    </p:anim>
                                    <p:anim calcmode="lin" valueType="num">
                                      <p:cBhvr>
                                        <p:cTn id="9" dur="500" fill="hold"/>
                                        <p:tgtEl>
                                          <p:spTgt spid="20"/>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fade">
                                      <p:cBhvr>
                                        <p:cTn id="12" dur="500"/>
                                        <p:tgtEl>
                                          <p:spTgt spid="2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13" grpId="0" animBg="1"/>
    </p:bldLst>
  </p:timing>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0" name="Title 11">
            <a:extLst>
              <a:ext uri="{FF2B5EF4-FFF2-40B4-BE49-F238E27FC236}">
                <a16:creationId xmlns:a16="http://schemas.microsoft.com/office/drawing/2014/main" id="{D6F6795D-858E-D241-920D-F697B9E1CD87}"/>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Picture Placeholder 9">
            <a:extLst>
              <a:ext uri="{FF2B5EF4-FFF2-40B4-BE49-F238E27FC236}">
                <a16:creationId xmlns:a16="http://schemas.microsoft.com/office/drawing/2014/main" id="{F03BECCA-93A9-8242-A9CF-F227ABEFD8D4}"/>
              </a:ext>
            </a:extLst>
          </p:cNvPr>
          <p:cNvSpPr>
            <a:spLocks noGrp="1"/>
          </p:cNvSpPr>
          <p:nvPr>
            <p:ph type="pic" sz="quarter" idx="21" hasCustomPrompt="1"/>
          </p:nvPr>
        </p:nvSpPr>
        <p:spPr>
          <a:xfrm>
            <a:off x="4724400" y="151551"/>
            <a:ext cx="4229100" cy="4819874"/>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6" name="TextBox 15">
            <a:extLst>
              <a:ext uri="{FF2B5EF4-FFF2-40B4-BE49-F238E27FC236}">
                <a16:creationId xmlns:a16="http://schemas.microsoft.com/office/drawing/2014/main" id="{42C4E7DA-4858-D94C-BD10-B51A44EC8507}"/>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Oval Frame</a:t>
            </a:r>
          </a:p>
        </p:txBody>
      </p:sp>
      <p:sp>
        <p:nvSpPr>
          <p:cNvPr id="17" name="TextBox 16">
            <a:extLst>
              <a:ext uri="{FF2B5EF4-FFF2-40B4-BE49-F238E27FC236}">
                <a16:creationId xmlns:a16="http://schemas.microsoft.com/office/drawing/2014/main" id="{CC02C485-08EF-9A4F-BAD3-027720E1D5F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Oval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9614411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anim calcmode="lin" valueType="num">
                                      <p:cBhvr>
                                        <p:cTn id="8" dur="500" fill="hold"/>
                                        <p:tgtEl>
                                          <p:spTgt spid="20"/>
                                        </p:tgtEl>
                                        <p:attrNameLst>
                                          <p:attrName>ppt_x</p:attrName>
                                        </p:attrNameLst>
                                      </p:cBhvr>
                                      <p:tavLst>
                                        <p:tav tm="0">
                                          <p:val>
                                            <p:strVal val="#ppt_x"/>
                                          </p:val>
                                        </p:tav>
                                        <p:tav tm="100000">
                                          <p:val>
                                            <p:strVal val="#ppt_x"/>
                                          </p:val>
                                        </p:tav>
                                      </p:tavLst>
                                    </p:anim>
                                    <p:anim calcmode="lin" valueType="num">
                                      <p:cBhvr>
                                        <p:cTn id="9" dur="500" fill="hold"/>
                                        <p:tgtEl>
                                          <p:spTgt spid="20"/>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fade">
                                      <p:cBhvr>
                                        <p:cTn id="12" dur="500"/>
                                        <p:tgtEl>
                                          <p:spTgt spid="2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13" grpId="0" animBg="1"/>
    </p:bldLst>
  </p:timing>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0" name="Title 11">
            <a:extLst>
              <a:ext uri="{FF2B5EF4-FFF2-40B4-BE49-F238E27FC236}">
                <a16:creationId xmlns:a16="http://schemas.microsoft.com/office/drawing/2014/main" id="{D6F6795D-858E-D241-920D-F697B9E1CD87}"/>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Picture Placeholder 9">
            <a:extLst>
              <a:ext uri="{FF2B5EF4-FFF2-40B4-BE49-F238E27FC236}">
                <a16:creationId xmlns:a16="http://schemas.microsoft.com/office/drawing/2014/main" id="{98FE01AB-B5F9-A34E-AFBB-66E27AE27216}"/>
              </a:ext>
            </a:extLst>
          </p:cNvPr>
          <p:cNvSpPr>
            <a:spLocks noGrp="1"/>
          </p:cNvSpPr>
          <p:nvPr>
            <p:ph type="pic" sz="quarter" idx="21" hasCustomPrompt="1"/>
          </p:nvPr>
        </p:nvSpPr>
        <p:spPr>
          <a:xfrm>
            <a:off x="4730750" y="181229"/>
            <a:ext cx="4205154" cy="4841054"/>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6" name="TextBox 15">
            <a:extLst>
              <a:ext uri="{FF2B5EF4-FFF2-40B4-BE49-F238E27FC236}">
                <a16:creationId xmlns:a16="http://schemas.microsoft.com/office/drawing/2014/main" id="{43259075-0BB8-0148-9444-8D9141259CEE}"/>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Diamond Frame</a:t>
            </a:r>
          </a:p>
        </p:txBody>
      </p:sp>
      <p:sp>
        <p:nvSpPr>
          <p:cNvPr id="17" name="TextBox 16">
            <a:extLst>
              <a:ext uri="{FF2B5EF4-FFF2-40B4-BE49-F238E27FC236}">
                <a16:creationId xmlns:a16="http://schemas.microsoft.com/office/drawing/2014/main" id="{DF45FAD7-69AA-E140-AAA3-B5D7B095225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8829400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anim calcmode="lin" valueType="num">
                                      <p:cBhvr>
                                        <p:cTn id="8" dur="500" fill="hold"/>
                                        <p:tgtEl>
                                          <p:spTgt spid="20"/>
                                        </p:tgtEl>
                                        <p:attrNameLst>
                                          <p:attrName>ppt_x</p:attrName>
                                        </p:attrNameLst>
                                      </p:cBhvr>
                                      <p:tavLst>
                                        <p:tav tm="0">
                                          <p:val>
                                            <p:strVal val="#ppt_x"/>
                                          </p:val>
                                        </p:tav>
                                        <p:tav tm="100000">
                                          <p:val>
                                            <p:strVal val="#ppt_x"/>
                                          </p:val>
                                        </p:tav>
                                      </p:tavLst>
                                    </p:anim>
                                    <p:anim calcmode="lin" valueType="num">
                                      <p:cBhvr>
                                        <p:cTn id="9" dur="500" fill="hold"/>
                                        <p:tgtEl>
                                          <p:spTgt spid="20"/>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fade">
                                      <p:cBhvr>
                                        <p:cTn id="12" dur="500"/>
                                        <p:tgtEl>
                                          <p:spTgt spid="2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13" grpId="0" animBg="1"/>
    </p:bldLst>
  </p:timing>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over - Light Photo - Full Bleed">
    <p:bg>
      <p:bgPr>
        <a:solidFill>
          <a:schemeClr val="accent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8D400E3-F6F2-A34E-B550-7BA146321C1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69" b="13495"/>
          <a:stretch/>
        </p:blipFill>
        <p:spPr>
          <a:xfrm>
            <a:off x="190500" y="1945758"/>
            <a:ext cx="4218590" cy="3026292"/>
          </a:xfrm>
          <a:prstGeom prst="rect">
            <a:avLst/>
          </a:prstGeom>
        </p:spPr>
      </p:pic>
      <p:sp>
        <p:nvSpPr>
          <p:cNvPr id="14" name="Rectangle 13">
            <a:extLst>
              <a:ext uri="{FF2B5EF4-FFF2-40B4-BE49-F238E27FC236}">
                <a16:creationId xmlns:a16="http://schemas.microsoft.com/office/drawing/2014/main" id="{B0528901-C157-AF46-A693-27C8080A27E6}"/>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61A8046B-DFC8-2145-94FA-4A86A74443C3}"/>
              </a:ext>
            </a:extLst>
          </p:cNvPr>
          <p:cNvSpPr/>
          <p:nvPr userDrawn="1"/>
        </p:nvSpPr>
        <p:spPr>
          <a:xfrm>
            <a:off x="0" y="0"/>
            <a:ext cx="45720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38" name="Footer Placeholder 37">
            <a:extLst>
              <a:ext uri="{FF2B5EF4-FFF2-40B4-BE49-F238E27FC236}">
                <a16:creationId xmlns:a16="http://schemas.microsoft.com/office/drawing/2014/main" id="{113593E4-629E-9A43-93AB-AC8CB1C1DBFD}"/>
              </a:ext>
            </a:extLst>
          </p:cNvPr>
          <p:cNvSpPr>
            <a:spLocks noGrp="1"/>
          </p:cNvSpPr>
          <p:nvPr>
            <p:ph type="ftr" sz="quarter" idx="11"/>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 name="Rounded Rectangle 3">
            <a:extLst>
              <a:ext uri="{FF2B5EF4-FFF2-40B4-BE49-F238E27FC236}">
                <a16:creationId xmlns:a16="http://schemas.microsoft.com/office/drawing/2014/main" id="{DD9FDBE9-E973-F943-BD3F-ECEEBC521C6A}"/>
              </a:ext>
            </a:extLst>
          </p:cNvPr>
          <p:cNvSpPr/>
          <p:nvPr userDrawn="1"/>
        </p:nvSpPr>
        <p:spPr>
          <a:xfrm>
            <a:off x="190500" y="171450"/>
            <a:ext cx="4229100" cy="1467779"/>
          </a:xfrm>
          <a:prstGeom prst="roundRect">
            <a:avLst>
              <a:gd name="adj" fmla="val 603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0" name="Title 11">
            <a:extLst>
              <a:ext uri="{FF2B5EF4-FFF2-40B4-BE49-F238E27FC236}">
                <a16:creationId xmlns:a16="http://schemas.microsoft.com/office/drawing/2014/main" id="{D6F6795D-858E-D241-920D-F697B9E1CD87}"/>
              </a:ext>
            </a:extLst>
          </p:cNvPr>
          <p:cNvSpPr>
            <a:spLocks noGrp="1"/>
          </p:cNvSpPr>
          <p:nvPr>
            <p:ph type="title" hasCustomPrompt="1"/>
          </p:nvPr>
        </p:nvSpPr>
        <p:spPr>
          <a:xfrm>
            <a:off x="180326" y="2254597"/>
            <a:ext cx="4229100" cy="1138793"/>
          </a:xfrm>
        </p:spPr>
        <p:txBody>
          <a:bodyPr anchor="b"/>
          <a:lstStyle>
            <a:lvl1pPr algn="ctr">
              <a:lnSpc>
                <a:spcPct val="100000"/>
              </a:lnSpc>
              <a:defRPr sz="2400" b="0" i="0">
                <a:solidFill>
                  <a:schemeClr val="tx1"/>
                </a:solidFill>
                <a:latin typeface="Palatino Linotype" panose="02040502050505030304" pitchFamily="18" charset="0"/>
              </a:defRPr>
            </a:lvl1pPr>
          </a:lstStyle>
          <a:p>
            <a:r>
              <a:rPr lang="en-US"/>
              <a:t>Type Here to Enter a</a:t>
            </a:r>
            <a:br>
              <a:rPr lang="en-US"/>
            </a:br>
            <a:r>
              <a:rPr lang="en-US"/>
              <a:t>Multi-line Presentation Title</a:t>
            </a:r>
          </a:p>
        </p:txBody>
      </p:sp>
      <p:sp>
        <p:nvSpPr>
          <p:cNvPr id="21" name="Text Placeholder 46">
            <a:extLst>
              <a:ext uri="{FF2B5EF4-FFF2-40B4-BE49-F238E27FC236}">
                <a16:creationId xmlns:a16="http://schemas.microsoft.com/office/drawing/2014/main" id="{DB5573B8-5548-6E43-A2D2-1EB3567E4164}"/>
              </a:ext>
            </a:extLst>
          </p:cNvPr>
          <p:cNvSpPr>
            <a:spLocks noGrp="1"/>
          </p:cNvSpPr>
          <p:nvPr>
            <p:ph type="body" sz="quarter" idx="15" hasCustomPrompt="1"/>
          </p:nvPr>
        </p:nvSpPr>
        <p:spPr>
          <a:xfrm>
            <a:off x="171646" y="3434367"/>
            <a:ext cx="4229100" cy="806147"/>
          </a:xfrm>
        </p:spPr>
        <p:txBody>
          <a:bodyPr lIns="182880" rIns="182880" anchor="ctr">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baseline="0">
                <a:solidFill>
                  <a:schemeClr val="tx1"/>
                </a:solidFill>
                <a:latin typeface="Palatino Linotype" panose="02040502050505030304" pitchFamily="18" charset="0"/>
              </a:defRPr>
            </a:lvl1pPr>
          </a:lstStyle>
          <a:p>
            <a:pPr lvl="0"/>
            <a:r>
              <a:rPr lang="en-US"/>
              <a:t>Type here to enter a multi-line cover subtitle. Ut </a:t>
            </a:r>
            <a:r>
              <a:rPr lang="en-US" err="1"/>
              <a:t>enim</a:t>
            </a:r>
            <a:r>
              <a:rPr lang="en-US"/>
              <a:t> ad minima </a:t>
            </a:r>
            <a:r>
              <a:rPr lang="en-US" err="1"/>
              <a:t>veniam</a:t>
            </a:r>
            <a:r>
              <a:rPr lang="en-US"/>
              <a:t>, </a:t>
            </a:r>
            <a:r>
              <a:rPr lang="en-US" err="1"/>
              <a:t>quis</a:t>
            </a:r>
            <a:r>
              <a:rPr lang="en-US"/>
              <a:t> nostrum </a:t>
            </a:r>
            <a:r>
              <a:rPr lang="en-US" err="1"/>
              <a:t>escipit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Picture Placeholder 9">
            <a:extLst>
              <a:ext uri="{FF2B5EF4-FFF2-40B4-BE49-F238E27FC236}">
                <a16:creationId xmlns:a16="http://schemas.microsoft.com/office/drawing/2014/main" id="{6653820D-0BB0-DE46-9ADD-29A9845686B2}"/>
              </a:ext>
            </a:extLst>
          </p:cNvPr>
          <p:cNvSpPr>
            <a:spLocks noGrp="1"/>
          </p:cNvSpPr>
          <p:nvPr>
            <p:ph type="pic" sz="quarter" idx="21" hasCustomPrompt="1"/>
          </p:nvPr>
        </p:nvSpPr>
        <p:spPr>
          <a:xfrm>
            <a:off x="4770039" y="194893"/>
            <a:ext cx="4175921" cy="4767985"/>
          </a:xfrm>
          <a:custGeom>
            <a:avLst/>
            <a:gdLst>
              <a:gd name="connsiteX0" fmla="*/ 2087706 w 4175921"/>
              <a:gd name="connsiteY0" fmla="*/ 0 h 4767985"/>
              <a:gd name="connsiteX1" fmla="*/ 4175921 w 4175921"/>
              <a:gd name="connsiteY1" fmla="*/ 2084337 h 4767985"/>
              <a:gd name="connsiteX2" fmla="*/ 4175412 w 4175921"/>
              <a:gd name="connsiteY2" fmla="*/ 2084337 h 4767985"/>
              <a:gd name="connsiteX3" fmla="*/ 4175412 w 4175921"/>
              <a:gd name="connsiteY3" fmla="*/ 4641600 h 4767985"/>
              <a:gd name="connsiteX4" fmla="*/ 4049038 w 4175921"/>
              <a:gd name="connsiteY4" fmla="*/ 4767985 h 4767985"/>
              <a:gd name="connsiteX5" fmla="*/ 126883 w 4175921"/>
              <a:gd name="connsiteY5" fmla="*/ 4767985 h 4767985"/>
              <a:gd name="connsiteX6" fmla="*/ 510 w 4175921"/>
              <a:gd name="connsiteY6" fmla="*/ 4641600 h 4767985"/>
              <a:gd name="connsiteX7" fmla="*/ 0 w 4175921"/>
              <a:gd name="connsiteY7" fmla="*/ 2084337 h 4767985"/>
              <a:gd name="connsiteX8" fmla="*/ 2087706 w 4175921"/>
              <a:gd name="connsiteY8" fmla="*/ 0 h 476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5921" h="4767985">
                <a:moveTo>
                  <a:pt x="2087706" y="0"/>
                </a:moveTo>
                <a:cubicBezTo>
                  <a:pt x="3240862" y="0"/>
                  <a:pt x="4175921" y="933110"/>
                  <a:pt x="4175921" y="2084337"/>
                </a:cubicBezTo>
                <a:lnTo>
                  <a:pt x="4175412" y="2084337"/>
                </a:lnTo>
                <a:lnTo>
                  <a:pt x="4175412" y="4641600"/>
                </a:lnTo>
                <a:cubicBezTo>
                  <a:pt x="4175412" y="4711417"/>
                  <a:pt x="4118850" y="4767985"/>
                  <a:pt x="4049038" y="4767985"/>
                </a:cubicBezTo>
                <a:lnTo>
                  <a:pt x="126883" y="4767985"/>
                </a:lnTo>
                <a:cubicBezTo>
                  <a:pt x="57072" y="4767985"/>
                  <a:pt x="510" y="4711417"/>
                  <a:pt x="510" y="4641600"/>
                </a:cubicBezTo>
                <a:lnTo>
                  <a:pt x="0" y="2084337"/>
                </a:lnTo>
                <a:cubicBezTo>
                  <a:pt x="0" y="933110"/>
                  <a:pt x="934550" y="0"/>
                  <a:pt x="20877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6" name="TextBox 15">
            <a:extLst>
              <a:ext uri="{FF2B5EF4-FFF2-40B4-BE49-F238E27FC236}">
                <a16:creationId xmlns:a16="http://schemas.microsoft.com/office/drawing/2014/main" id="{798A7FE0-8AFC-C645-8D59-B15F27B8BF83}"/>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Front Cover Slide - Arch Frame</a:t>
            </a:r>
          </a:p>
        </p:txBody>
      </p:sp>
      <p:sp>
        <p:nvSpPr>
          <p:cNvPr id="17" name="TextBox 16">
            <a:extLst>
              <a:ext uri="{FF2B5EF4-FFF2-40B4-BE49-F238E27FC236}">
                <a16:creationId xmlns:a16="http://schemas.microsoft.com/office/drawing/2014/main" id="{EA890F65-B82D-3C48-8484-74BF193CD68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endParaRPr kumimoji="0" lang="en-US" sz="800" b="0" i="0" u="none" strike="noStrike" kern="1200" cap="none" spc="0" normalizeH="0" baseline="0" noProof="0">
              <a:ln>
                <a:noFill/>
              </a:ln>
              <a:solidFill>
                <a:srgbClr val="808080"/>
              </a:solidFill>
              <a:effectLst/>
              <a:uLnTx/>
              <a:uFillTx/>
              <a:latin typeface="Palatino Linotype" panose="02040502050505030304" pitchFamily="18" charset="0"/>
              <a:ea typeface="+mn-ea"/>
              <a:cs typeface="+mn-cs"/>
            </a:endParaRP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745111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anim calcmode="lin" valueType="num">
                                      <p:cBhvr>
                                        <p:cTn id="8" dur="500" fill="hold"/>
                                        <p:tgtEl>
                                          <p:spTgt spid="20"/>
                                        </p:tgtEl>
                                        <p:attrNameLst>
                                          <p:attrName>ppt_x</p:attrName>
                                        </p:attrNameLst>
                                      </p:cBhvr>
                                      <p:tavLst>
                                        <p:tav tm="0">
                                          <p:val>
                                            <p:strVal val="#ppt_x"/>
                                          </p:val>
                                        </p:tav>
                                        <p:tav tm="100000">
                                          <p:val>
                                            <p:strVal val="#ppt_x"/>
                                          </p:val>
                                        </p:tav>
                                      </p:tavLst>
                                    </p:anim>
                                    <p:anim calcmode="lin" valueType="num">
                                      <p:cBhvr>
                                        <p:cTn id="9" dur="500" fill="hold"/>
                                        <p:tgtEl>
                                          <p:spTgt spid="20"/>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fade">
                                      <p:cBhvr>
                                        <p:cTn id="12" dur="500"/>
                                        <p:tgtEl>
                                          <p:spTgt spid="2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13" grpId="0" animBg="1"/>
    </p:bldLst>
  </p:timing>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Slide-1">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2DCCF8-F706-4843-A240-D8DD9F338ACF}"/>
              </a:ext>
            </a:extLst>
          </p:cNvPr>
          <p:cNvSpPr/>
          <p:nvPr userDrawn="1"/>
        </p:nvSpPr>
        <p:spPr>
          <a:xfrm>
            <a:off x="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13" name="Graphic 12">
            <a:extLst>
              <a:ext uri="{FF2B5EF4-FFF2-40B4-BE49-F238E27FC236}">
                <a16:creationId xmlns:a16="http://schemas.microsoft.com/office/drawing/2014/main" id="{CF1D935F-262C-BD4D-98DB-5BDD7A0B416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204013" y="1303475"/>
            <a:ext cx="4215587" cy="2536549"/>
          </a:xfrm>
          <a:prstGeom prst="rect">
            <a:avLst/>
          </a:prstGeom>
        </p:spPr>
      </p:pic>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Agenda Slide – No Image</a:t>
            </a:r>
          </a:p>
        </p:txBody>
      </p:sp>
      <p:sp>
        <p:nvSpPr>
          <p:cNvPr id="9" name="Text Placeholder 46">
            <a:extLst>
              <a:ext uri="{FF2B5EF4-FFF2-40B4-BE49-F238E27FC236}">
                <a16:creationId xmlns:a16="http://schemas.microsoft.com/office/drawing/2014/main" id="{7E0C5006-E502-754E-A6DA-EC6951931B9D}"/>
              </a:ext>
            </a:extLst>
          </p:cNvPr>
          <p:cNvSpPr>
            <a:spLocks noGrp="1"/>
          </p:cNvSpPr>
          <p:nvPr>
            <p:ph type="body" sz="quarter" idx="15" hasCustomPrompt="1"/>
          </p:nvPr>
        </p:nvSpPr>
        <p:spPr>
          <a:xfrm>
            <a:off x="4743450" y="685800"/>
            <a:ext cx="4229100" cy="3771900"/>
          </a:xfrm>
        </p:spPr>
        <p:txBody>
          <a:bodyPr lIns="0" anchor="ctr">
            <a:noAutofit/>
          </a:bodyPr>
          <a:lstStyle>
            <a:lvl1pPr marL="342900" marR="0" indent="-342900" algn="l" defTabSz="685783" rtl="0" eaLnBrk="1" fontAlgn="auto" latinLnBrk="0" hangingPunct="1">
              <a:lnSpc>
                <a:spcPct val="100000"/>
              </a:lnSpc>
              <a:spcBef>
                <a:spcPts val="750"/>
              </a:spcBef>
              <a:spcAft>
                <a:spcPts val="0"/>
              </a:spcAft>
              <a:buClrTx/>
              <a:buSzTx/>
              <a:buFont typeface="+mj-lt"/>
              <a:buAutoNum type="arabicPeriod"/>
              <a:tabLst/>
              <a:defRPr sz="160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a:t>
            </a:r>
          </a:p>
          <a:p>
            <a:r>
              <a:rPr lang="en-US" err="1"/>
              <a:t>Quis</a:t>
            </a:r>
            <a:r>
              <a:rPr lang="en-US"/>
              <a:t> nostrum </a:t>
            </a:r>
            <a:r>
              <a:rPr lang="en-US" err="1"/>
              <a:t>exercitationem</a:t>
            </a:r>
            <a:r>
              <a:rPr lang="en-US"/>
              <a:t>.</a:t>
            </a:r>
          </a:p>
          <a:p>
            <a:r>
              <a:rPr lang="en-US" err="1"/>
              <a:t>Ullam</a:t>
            </a:r>
            <a:r>
              <a:rPr lang="en-US"/>
              <a:t> corporis </a:t>
            </a:r>
            <a:r>
              <a:rPr lang="en-US" err="1"/>
              <a:t>suscipit</a:t>
            </a:r>
            <a:r>
              <a:rPr lang="en-US"/>
              <a:t> </a:t>
            </a:r>
            <a:r>
              <a:rPr lang="en-US" err="1"/>
              <a:t>laboriosam</a:t>
            </a:r>
            <a:r>
              <a:rPr lang="en-US"/>
              <a:t>.</a:t>
            </a:r>
          </a:p>
          <a:p>
            <a:r>
              <a:rPr lang="en-US"/>
              <a:t>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Slide Number Placeholder 6">
            <a:extLst>
              <a:ext uri="{FF2B5EF4-FFF2-40B4-BE49-F238E27FC236}">
                <a16:creationId xmlns:a16="http://schemas.microsoft.com/office/drawing/2014/main" id="{1409E1F9-FDCF-F94C-8D1E-2AF03DCEC7BB}"/>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2" name="TextBox 1">
            <a:extLst>
              <a:ext uri="{FF2B5EF4-FFF2-40B4-BE49-F238E27FC236}">
                <a16:creationId xmlns:a16="http://schemas.microsoft.com/office/drawing/2014/main" id="{2752C9CF-CA7E-EE4E-A535-EDF1F0DB8F87}"/>
              </a:ext>
            </a:extLst>
          </p:cNvPr>
          <p:cNvSpPr txBox="1"/>
          <p:nvPr userDrawn="1"/>
        </p:nvSpPr>
        <p:spPr>
          <a:xfrm>
            <a:off x="778933" y="-2370667"/>
            <a:ext cx="0" cy="0"/>
          </a:xfrm>
          <a:prstGeom prst="rect">
            <a:avLst/>
          </a:prstGeom>
          <a:noFill/>
          <a:ln>
            <a:noFill/>
          </a:ln>
        </p:spPr>
        <p:txBody>
          <a:bodyPr vert="horz" wrap="none" lIns="91440" tIns="45720" rIns="91440" bIns="45720" rtlCol="0" anchor="ctr">
            <a:noAutofit/>
          </a:bodyPr>
          <a:lstStyle/>
          <a:p>
            <a:pPr algn="l"/>
            <a:endParaRPr lang="en-US" b="0" i="0">
              <a:latin typeface="Palatino Linotype" panose="02040502050505030304" pitchFamily="18" charset="0"/>
            </a:endParaRPr>
          </a:p>
        </p:txBody>
      </p:sp>
      <p:sp>
        <p:nvSpPr>
          <p:cNvPr id="14" name="TextBox 13">
            <a:extLst>
              <a:ext uri="{FF2B5EF4-FFF2-40B4-BE49-F238E27FC236}">
                <a16:creationId xmlns:a16="http://schemas.microsoft.com/office/drawing/2014/main" id="{745388DD-560B-8644-9873-A24375109417}"/>
              </a:ext>
            </a:extLst>
          </p:cNvPr>
          <p:cNvSpPr txBox="1"/>
          <p:nvPr userDrawn="1"/>
        </p:nvSpPr>
        <p:spPr>
          <a:xfrm>
            <a:off x="266700" y="2227844"/>
            <a:ext cx="4076700" cy="688489"/>
          </a:xfrm>
          <a:prstGeom prst="rect">
            <a:avLst/>
          </a:prstGeom>
          <a:noFill/>
          <a:ln>
            <a:noFill/>
          </a:ln>
        </p:spPr>
        <p:txBody>
          <a:bodyPr vert="horz" wrap="square" lIns="91440" tIns="45720" rIns="91440" bIns="45720" rtlCol="0" anchor="ctr">
            <a:noAutofit/>
          </a:bodyPr>
          <a:lstStyle/>
          <a:p>
            <a:pPr marL="0" marR="0" indent="0" algn="ctr" defTabSz="685783"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schemeClr val="bg1"/>
                </a:solidFill>
                <a:effectLst/>
                <a:uLnTx/>
                <a:uFillTx/>
                <a:latin typeface="Palatino Linotype" panose="02040502050505030304" pitchFamily="18" charset="0"/>
                <a:ea typeface="+mj-ea"/>
                <a:cs typeface="+mj-cs"/>
              </a:rPr>
              <a:t>Agenda</a:t>
            </a:r>
            <a:endParaRPr lang="en-US" sz="4400" b="0" i="0">
              <a:solidFill>
                <a:schemeClr val="bg1"/>
              </a:solidFill>
              <a:latin typeface="Palatino Linotype" panose="02040502050505030304" pitchFamily="18" charset="0"/>
            </a:endParaRPr>
          </a:p>
        </p:txBody>
      </p:sp>
      <p:sp>
        <p:nvSpPr>
          <p:cNvPr id="12" name="TextBox 11">
            <a:extLst>
              <a:ext uri="{FF2B5EF4-FFF2-40B4-BE49-F238E27FC236}">
                <a16:creationId xmlns:a16="http://schemas.microsoft.com/office/drawing/2014/main" id="{E5AC8940-08BC-D94D-828A-E6980495F048}"/>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Agenda Items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16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Footer Placeholder 4">
            <a:extLst>
              <a:ext uri="{FF2B5EF4-FFF2-40B4-BE49-F238E27FC236}">
                <a16:creationId xmlns:a16="http://schemas.microsoft.com/office/drawing/2014/main" id="{FF26386E-26E8-0B43-9814-29600F6481A7}"/>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123969279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Slide-2">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2DCCF8-F706-4843-A240-D8DD9F338ACF}"/>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13" name="Graphic 12">
            <a:extLst>
              <a:ext uri="{FF2B5EF4-FFF2-40B4-BE49-F238E27FC236}">
                <a16:creationId xmlns:a16="http://schemas.microsoft.com/office/drawing/2014/main" id="{CF1D935F-262C-BD4D-98DB-5BDD7A0B416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204013" y="1303475"/>
            <a:ext cx="4215587" cy="2536549"/>
          </a:xfrm>
          <a:prstGeom prst="rect">
            <a:avLst/>
          </a:prstGeom>
        </p:spPr>
      </p:pic>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44162"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Agenda Slide – No Image</a:t>
            </a:r>
          </a:p>
        </p:txBody>
      </p:sp>
      <p:sp>
        <p:nvSpPr>
          <p:cNvPr id="9" name="Text Placeholder 46">
            <a:extLst>
              <a:ext uri="{FF2B5EF4-FFF2-40B4-BE49-F238E27FC236}">
                <a16:creationId xmlns:a16="http://schemas.microsoft.com/office/drawing/2014/main" id="{7E0C5006-E502-754E-A6DA-EC6951931B9D}"/>
              </a:ext>
            </a:extLst>
          </p:cNvPr>
          <p:cNvSpPr>
            <a:spLocks noGrp="1"/>
          </p:cNvSpPr>
          <p:nvPr>
            <p:ph type="body" sz="quarter" idx="15" hasCustomPrompt="1"/>
          </p:nvPr>
        </p:nvSpPr>
        <p:spPr>
          <a:xfrm>
            <a:off x="4743450" y="685800"/>
            <a:ext cx="4229100" cy="3771900"/>
          </a:xfrm>
        </p:spPr>
        <p:txBody>
          <a:bodyPr lIns="0" anchor="ctr">
            <a:noAutofit/>
          </a:bodyPr>
          <a:lstStyle>
            <a:lvl1pPr marL="342900" marR="0" indent="-342900" algn="l" defTabSz="685783" rtl="0" eaLnBrk="1" fontAlgn="auto" latinLnBrk="0" hangingPunct="1">
              <a:lnSpc>
                <a:spcPct val="100000"/>
              </a:lnSpc>
              <a:spcBef>
                <a:spcPts val="750"/>
              </a:spcBef>
              <a:spcAft>
                <a:spcPts val="0"/>
              </a:spcAft>
              <a:buClrTx/>
              <a:buSzTx/>
              <a:buFont typeface="+mj-lt"/>
              <a:buAutoNum type="arabicPeriod"/>
              <a:tabLst/>
              <a:defRPr sz="160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a:t>
            </a:r>
          </a:p>
          <a:p>
            <a:r>
              <a:rPr lang="en-US" err="1"/>
              <a:t>Quis</a:t>
            </a:r>
            <a:r>
              <a:rPr lang="en-US"/>
              <a:t> nostrum </a:t>
            </a:r>
            <a:r>
              <a:rPr lang="en-US" err="1"/>
              <a:t>exercitationem</a:t>
            </a:r>
            <a:r>
              <a:rPr lang="en-US"/>
              <a:t>.</a:t>
            </a:r>
          </a:p>
          <a:p>
            <a:r>
              <a:rPr lang="en-US" err="1"/>
              <a:t>Ullam</a:t>
            </a:r>
            <a:r>
              <a:rPr lang="en-US"/>
              <a:t> corporis </a:t>
            </a:r>
            <a:r>
              <a:rPr lang="en-US" err="1"/>
              <a:t>suscipit</a:t>
            </a:r>
            <a:r>
              <a:rPr lang="en-US"/>
              <a:t> </a:t>
            </a:r>
            <a:r>
              <a:rPr lang="en-US" err="1"/>
              <a:t>laboriosam</a:t>
            </a:r>
            <a:r>
              <a:rPr lang="en-US"/>
              <a:t>.</a:t>
            </a:r>
          </a:p>
          <a:p>
            <a:r>
              <a:rPr lang="en-US"/>
              <a:t>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Slide Number Placeholder 6">
            <a:extLst>
              <a:ext uri="{FF2B5EF4-FFF2-40B4-BE49-F238E27FC236}">
                <a16:creationId xmlns:a16="http://schemas.microsoft.com/office/drawing/2014/main" id="{1409E1F9-FDCF-F94C-8D1E-2AF03DCEC7BB}"/>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2" name="TextBox 1">
            <a:extLst>
              <a:ext uri="{FF2B5EF4-FFF2-40B4-BE49-F238E27FC236}">
                <a16:creationId xmlns:a16="http://schemas.microsoft.com/office/drawing/2014/main" id="{2752C9CF-CA7E-EE4E-A535-EDF1F0DB8F87}"/>
              </a:ext>
            </a:extLst>
          </p:cNvPr>
          <p:cNvSpPr txBox="1"/>
          <p:nvPr userDrawn="1"/>
        </p:nvSpPr>
        <p:spPr>
          <a:xfrm>
            <a:off x="778933" y="-2370667"/>
            <a:ext cx="0" cy="0"/>
          </a:xfrm>
          <a:prstGeom prst="rect">
            <a:avLst/>
          </a:prstGeom>
          <a:noFill/>
          <a:ln>
            <a:noFill/>
          </a:ln>
        </p:spPr>
        <p:txBody>
          <a:bodyPr vert="horz" wrap="none" lIns="91440" tIns="45720" rIns="91440" bIns="45720" rtlCol="0" anchor="ctr">
            <a:noAutofit/>
          </a:bodyPr>
          <a:lstStyle/>
          <a:p>
            <a:pPr algn="l"/>
            <a:endParaRPr lang="en-US" b="0" i="0">
              <a:latin typeface="Palatino Linotype" panose="02040502050505030304" pitchFamily="18" charset="0"/>
            </a:endParaRPr>
          </a:p>
        </p:txBody>
      </p:sp>
      <p:sp>
        <p:nvSpPr>
          <p:cNvPr id="14" name="TextBox 13">
            <a:extLst>
              <a:ext uri="{FF2B5EF4-FFF2-40B4-BE49-F238E27FC236}">
                <a16:creationId xmlns:a16="http://schemas.microsoft.com/office/drawing/2014/main" id="{C07D8733-2ABE-004F-9A20-2DFA7B01D0FA}"/>
              </a:ext>
            </a:extLst>
          </p:cNvPr>
          <p:cNvSpPr txBox="1"/>
          <p:nvPr userDrawn="1"/>
        </p:nvSpPr>
        <p:spPr>
          <a:xfrm>
            <a:off x="266700" y="2227844"/>
            <a:ext cx="4076700" cy="688489"/>
          </a:xfrm>
          <a:prstGeom prst="rect">
            <a:avLst/>
          </a:prstGeom>
          <a:noFill/>
          <a:ln>
            <a:noFill/>
          </a:ln>
        </p:spPr>
        <p:txBody>
          <a:bodyPr vert="horz" wrap="square" lIns="91440" tIns="45720" rIns="91440" bIns="45720" rtlCol="0" anchor="ctr">
            <a:noAutofit/>
          </a:bodyPr>
          <a:lstStyle/>
          <a:p>
            <a:pPr marL="0" marR="0" indent="0" algn="ctr" defTabSz="685783"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srgbClr val="000000"/>
                </a:solidFill>
                <a:effectLst/>
                <a:uLnTx/>
                <a:uFillTx/>
                <a:latin typeface="Palatino Linotype" panose="02040502050505030304" pitchFamily="18" charset="0"/>
                <a:ea typeface="+mj-ea"/>
                <a:cs typeface="+mj-cs"/>
              </a:rPr>
              <a:t>Agenda</a:t>
            </a:r>
            <a:endParaRPr lang="en-US" sz="4400" b="0" i="0">
              <a:latin typeface="Palatino Linotype" panose="02040502050505030304" pitchFamily="18" charset="0"/>
            </a:endParaRPr>
          </a:p>
        </p:txBody>
      </p:sp>
      <p:sp>
        <p:nvSpPr>
          <p:cNvPr id="16" name="TextBox 15">
            <a:extLst>
              <a:ext uri="{FF2B5EF4-FFF2-40B4-BE49-F238E27FC236}">
                <a16:creationId xmlns:a16="http://schemas.microsoft.com/office/drawing/2014/main" id="{0615DA54-EE08-4B48-9706-EAC68AF7364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Agenda Items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16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274782649"/>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Slide-3">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2DCCF8-F706-4843-A240-D8DD9F338ACF}"/>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13" name="Graphic 12">
            <a:extLst>
              <a:ext uri="{FF2B5EF4-FFF2-40B4-BE49-F238E27FC236}">
                <a16:creationId xmlns:a16="http://schemas.microsoft.com/office/drawing/2014/main" id="{CF1D935F-262C-BD4D-98DB-5BDD7A0B416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204013" y="1303475"/>
            <a:ext cx="4215587" cy="2536549"/>
          </a:xfrm>
          <a:prstGeom prst="rect">
            <a:avLst/>
          </a:prstGeom>
        </p:spPr>
      </p:pic>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Agenda Slide – No Image</a:t>
            </a:r>
          </a:p>
        </p:txBody>
      </p:sp>
      <p:sp>
        <p:nvSpPr>
          <p:cNvPr id="9" name="Text Placeholder 46">
            <a:extLst>
              <a:ext uri="{FF2B5EF4-FFF2-40B4-BE49-F238E27FC236}">
                <a16:creationId xmlns:a16="http://schemas.microsoft.com/office/drawing/2014/main" id="{7E0C5006-E502-754E-A6DA-EC6951931B9D}"/>
              </a:ext>
            </a:extLst>
          </p:cNvPr>
          <p:cNvSpPr>
            <a:spLocks noGrp="1"/>
          </p:cNvSpPr>
          <p:nvPr>
            <p:ph type="body" sz="quarter" idx="15" hasCustomPrompt="1"/>
          </p:nvPr>
        </p:nvSpPr>
        <p:spPr>
          <a:xfrm>
            <a:off x="4743450" y="685800"/>
            <a:ext cx="4229100" cy="3771900"/>
          </a:xfrm>
        </p:spPr>
        <p:txBody>
          <a:bodyPr lIns="0" anchor="ctr">
            <a:noAutofit/>
          </a:bodyPr>
          <a:lstStyle>
            <a:lvl1pPr marL="342900" marR="0" indent="-342900" algn="l" defTabSz="685783" rtl="0" eaLnBrk="1" fontAlgn="auto" latinLnBrk="0" hangingPunct="1">
              <a:lnSpc>
                <a:spcPct val="100000"/>
              </a:lnSpc>
              <a:spcBef>
                <a:spcPts val="750"/>
              </a:spcBef>
              <a:spcAft>
                <a:spcPts val="0"/>
              </a:spcAft>
              <a:buClrTx/>
              <a:buSzTx/>
              <a:buFont typeface="+mj-lt"/>
              <a:buAutoNum type="arabicPeriod"/>
              <a:tabLst/>
              <a:defRPr sz="1600" b="0" i="0">
                <a:solidFill>
                  <a:schemeClr val="bg1"/>
                </a:solidFill>
                <a:latin typeface="Palatino Linotype" panose="02040502050505030304" pitchFamily="18" charset="0"/>
              </a:defRPr>
            </a:lvl1pPr>
          </a:lstStyle>
          <a:p>
            <a:r>
              <a:rPr lang="en-US"/>
              <a:t>Ut </a:t>
            </a:r>
            <a:r>
              <a:rPr lang="en-US" err="1"/>
              <a:t>enim</a:t>
            </a:r>
            <a:r>
              <a:rPr lang="en-US"/>
              <a:t> ad minima </a:t>
            </a:r>
            <a:r>
              <a:rPr lang="en-US" err="1"/>
              <a:t>veniam</a:t>
            </a:r>
            <a:r>
              <a:rPr lang="en-US"/>
              <a:t>.</a:t>
            </a:r>
          </a:p>
          <a:p>
            <a:r>
              <a:rPr lang="en-US" err="1"/>
              <a:t>Quis</a:t>
            </a:r>
            <a:r>
              <a:rPr lang="en-US"/>
              <a:t> nostrum </a:t>
            </a:r>
            <a:r>
              <a:rPr lang="en-US" err="1"/>
              <a:t>exercitationem</a:t>
            </a:r>
            <a:r>
              <a:rPr lang="en-US"/>
              <a:t>.</a:t>
            </a:r>
          </a:p>
          <a:p>
            <a:r>
              <a:rPr lang="en-US" err="1"/>
              <a:t>Ullam</a:t>
            </a:r>
            <a:r>
              <a:rPr lang="en-US"/>
              <a:t> corporis </a:t>
            </a:r>
            <a:r>
              <a:rPr lang="en-US" err="1"/>
              <a:t>suscipit</a:t>
            </a:r>
            <a:r>
              <a:rPr lang="en-US"/>
              <a:t> </a:t>
            </a:r>
            <a:r>
              <a:rPr lang="en-US" err="1"/>
              <a:t>laboriosam</a:t>
            </a:r>
            <a:r>
              <a:rPr lang="en-US"/>
              <a:t>.</a:t>
            </a:r>
          </a:p>
          <a:p>
            <a:r>
              <a:rPr lang="en-US"/>
              <a:t>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Slide Number Placeholder 6">
            <a:extLst>
              <a:ext uri="{FF2B5EF4-FFF2-40B4-BE49-F238E27FC236}">
                <a16:creationId xmlns:a16="http://schemas.microsoft.com/office/drawing/2014/main" id="{1409E1F9-FDCF-F94C-8D1E-2AF03DCEC7BB}"/>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
        <p:nvSpPr>
          <p:cNvPr id="2" name="TextBox 1">
            <a:extLst>
              <a:ext uri="{FF2B5EF4-FFF2-40B4-BE49-F238E27FC236}">
                <a16:creationId xmlns:a16="http://schemas.microsoft.com/office/drawing/2014/main" id="{2752C9CF-CA7E-EE4E-A535-EDF1F0DB8F87}"/>
              </a:ext>
            </a:extLst>
          </p:cNvPr>
          <p:cNvSpPr txBox="1"/>
          <p:nvPr userDrawn="1"/>
        </p:nvSpPr>
        <p:spPr>
          <a:xfrm>
            <a:off x="778933" y="-2370667"/>
            <a:ext cx="0" cy="0"/>
          </a:xfrm>
          <a:prstGeom prst="rect">
            <a:avLst/>
          </a:prstGeom>
          <a:noFill/>
          <a:ln>
            <a:noFill/>
          </a:ln>
        </p:spPr>
        <p:txBody>
          <a:bodyPr vert="horz" wrap="none" lIns="91440" tIns="45720" rIns="91440" bIns="45720" rtlCol="0" anchor="ctr">
            <a:noAutofit/>
          </a:bodyPr>
          <a:lstStyle/>
          <a:p>
            <a:pPr algn="l"/>
            <a:endParaRPr lang="en-US" b="0" i="0">
              <a:latin typeface="Palatino Linotype" panose="02040502050505030304" pitchFamily="18" charset="0"/>
            </a:endParaRPr>
          </a:p>
        </p:txBody>
      </p:sp>
      <p:sp>
        <p:nvSpPr>
          <p:cNvPr id="16" name="TextBox 15">
            <a:extLst>
              <a:ext uri="{FF2B5EF4-FFF2-40B4-BE49-F238E27FC236}">
                <a16:creationId xmlns:a16="http://schemas.microsoft.com/office/drawing/2014/main" id="{7CC061BC-51B4-C342-83EB-933D44B1100B}"/>
              </a:ext>
            </a:extLst>
          </p:cNvPr>
          <p:cNvSpPr txBox="1"/>
          <p:nvPr userDrawn="1"/>
        </p:nvSpPr>
        <p:spPr>
          <a:xfrm>
            <a:off x="266700" y="2227844"/>
            <a:ext cx="4076700" cy="688489"/>
          </a:xfrm>
          <a:prstGeom prst="rect">
            <a:avLst/>
          </a:prstGeom>
          <a:noFill/>
          <a:ln>
            <a:noFill/>
          </a:ln>
        </p:spPr>
        <p:txBody>
          <a:bodyPr vert="horz" wrap="square" lIns="91440" tIns="45720" rIns="91440" bIns="45720" rtlCol="0" anchor="ctr">
            <a:noAutofit/>
          </a:bodyPr>
          <a:lstStyle/>
          <a:p>
            <a:pPr marL="0" marR="0" indent="0" algn="ctr" defTabSz="685783"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srgbClr val="000000"/>
                </a:solidFill>
                <a:effectLst/>
                <a:uLnTx/>
                <a:uFillTx/>
                <a:latin typeface="Palatino Linotype" panose="02040502050505030304" pitchFamily="18" charset="0"/>
                <a:ea typeface="+mj-ea"/>
                <a:cs typeface="+mj-cs"/>
              </a:rPr>
              <a:t>Agenda</a:t>
            </a:r>
            <a:endParaRPr lang="en-US" sz="4400" b="0" i="0">
              <a:latin typeface="Palatino Linotype" panose="02040502050505030304" pitchFamily="18" charset="0"/>
            </a:endParaRPr>
          </a:p>
        </p:txBody>
      </p:sp>
      <p:sp>
        <p:nvSpPr>
          <p:cNvPr id="17" name="TextBox 16">
            <a:extLst>
              <a:ext uri="{FF2B5EF4-FFF2-40B4-BE49-F238E27FC236}">
                <a16:creationId xmlns:a16="http://schemas.microsoft.com/office/drawing/2014/main" id="{905E27CF-79D9-3D4C-A896-27A714D5116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Agenda Items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16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E5888EDF-9B4E-044A-8CB1-C2E5378327E8}"/>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702177564"/>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Slide-4">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2DCCF8-F706-4843-A240-D8DD9F338ACF}"/>
              </a:ext>
            </a:extLst>
          </p:cNvPr>
          <p:cNvSpPr/>
          <p:nvPr userDrawn="1"/>
        </p:nvSpPr>
        <p:spPr>
          <a:xfrm>
            <a:off x="457200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13" name="Graphic 12">
            <a:extLst>
              <a:ext uri="{FF2B5EF4-FFF2-40B4-BE49-F238E27FC236}">
                <a16:creationId xmlns:a16="http://schemas.microsoft.com/office/drawing/2014/main" id="{CF1D935F-262C-BD4D-98DB-5BDD7A0B416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204013" y="1303475"/>
            <a:ext cx="4215587" cy="2536549"/>
          </a:xfrm>
          <a:prstGeom prst="rect">
            <a:avLst/>
          </a:prstGeom>
        </p:spPr>
      </p:pic>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Agenda Slide – No Image</a:t>
            </a:r>
          </a:p>
        </p:txBody>
      </p:sp>
      <p:sp>
        <p:nvSpPr>
          <p:cNvPr id="9" name="Text Placeholder 46">
            <a:extLst>
              <a:ext uri="{FF2B5EF4-FFF2-40B4-BE49-F238E27FC236}">
                <a16:creationId xmlns:a16="http://schemas.microsoft.com/office/drawing/2014/main" id="{7E0C5006-E502-754E-A6DA-EC6951931B9D}"/>
              </a:ext>
            </a:extLst>
          </p:cNvPr>
          <p:cNvSpPr>
            <a:spLocks noGrp="1"/>
          </p:cNvSpPr>
          <p:nvPr>
            <p:ph type="body" sz="quarter" idx="15" hasCustomPrompt="1"/>
          </p:nvPr>
        </p:nvSpPr>
        <p:spPr>
          <a:xfrm>
            <a:off x="4743450" y="685800"/>
            <a:ext cx="4229100" cy="3771900"/>
          </a:xfrm>
        </p:spPr>
        <p:txBody>
          <a:bodyPr lIns="0" anchor="ctr">
            <a:noAutofit/>
          </a:bodyPr>
          <a:lstStyle>
            <a:lvl1pPr marL="342900" marR="0" indent="-342900" algn="l" defTabSz="685783" rtl="0" eaLnBrk="1" fontAlgn="auto" latinLnBrk="0" hangingPunct="1">
              <a:lnSpc>
                <a:spcPct val="100000"/>
              </a:lnSpc>
              <a:spcBef>
                <a:spcPts val="750"/>
              </a:spcBef>
              <a:spcAft>
                <a:spcPts val="0"/>
              </a:spcAft>
              <a:buClrTx/>
              <a:buSzTx/>
              <a:buFont typeface="+mj-lt"/>
              <a:buAutoNum type="arabicPeriod"/>
              <a:tabLst/>
              <a:defRPr sz="160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a:t>
            </a:r>
          </a:p>
          <a:p>
            <a:r>
              <a:rPr lang="en-US" err="1"/>
              <a:t>Quis</a:t>
            </a:r>
            <a:r>
              <a:rPr lang="en-US"/>
              <a:t> nostrum </a:t>
            </a:r>
            <a:r>
              <a:rPr lang="en-US" err="1"/>
              <a:t>exercitationem</a:t>
            </a:r>
            <a:r>
              <a:rPr lang="en-US"/>
              <a:t>.</a:t>
            </a:r>
          </a:p>
          <a:p>
            <a:r>
              <a:rPr lang="en-US" err="1"/>
              <a:t>Ullam</a:t>
            </a:r>
            <a:r>
              <a:rPr lang="en-US"/>
              <a:t> corporis </a:t>
            </a:r>
            <a:r>
              <a:rPr lang="en-US" err="1"/>
              <a:t>suscipit</a:t>
            </a:r>
            <a:r>
              <a:rPr lang="en-US"/>
              <a:t> </a:t>
            </a:r>
            <a:r>
              <a:rPr lang="en-US" err="1"/>
              <a:t>laboriosam</a:t>
            </a:r>
            <a:r>
              <a:rPr lang="en-US"/>
              <a:t>.</a:t>
            </a:r>
          </a:p>
          <a:p>
            <a:r>
              <a:rPr lang="en-US"/>
              <a:t>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Slide Number Placeholder 6">
            <a:extLst>
              <a:ext uri="{FF2B5EF4-FFF2-40B4-BE49-F238E27FC236}">
                <a16:creationId xmlns:a16="http://schemas.microsoft.com/office/drawing/2014/main" id="{1409E1F9-FDCF-F94C-8D1E-2AF03DCEC7BB}"/>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2" name="TextBox 1">
            <a:extLst>
              <a:ext uri="{FF2B5EF4-FFF2-40B4-BE49-F238E27FC236}">
                <a16:creationId xmlns:a16="http://schemas.microsoft.com/office/drawing/2014/main" id="{2752C9CF-CA7E-EE4E-A535-EDF1F0DB8F87}"/>
              </a:ext>
            </a:extLst>
          </p:cNvPr>
          <p:cNvSpPr txBox="1"/>
          <p:nvPr userDrawn="1"/>
        </p:nvSpPr>
        <p:spPr>
          <a:xfrm>
            <a:off x="778933" y="-2370667"/>
            <a:ext cx="0" cy="0"/>
          </a:xfrm>
          <a:prstGeom prst="rect">
            <a:avLst/>
          </a:prstGeom>
          <a:noFill/>
          <a:ln>
            <a:noFill/>
          </a:ln>
        </p:spPr>
        <p:txBody>
          <a:bodyPr vert="horz" wrap="none" lIns="91440" tIns="45720" rIns="91440" bIns="45720" rtlCol="0" anchor="ctr">
            <a:noAutofit/>
          </a:bodyPr>
          <a:lstStyle/>
          <a:p>
            <a:pPr algn="l"/>
            <a:endParaRPr lang="en-US" b="0" i="0">
              <a:latin typeface="Palatino Linotype" panose="02040502050505030304" pitchFamily="18" charset="0"/>
            </a:endParaRPr>
          </a:p>
        </p:txBody>
      </p:sp>
      <p:sp>
        <p:nvSpPr>
          <p:cNvPr id="3" name="TextBox 2">
            <a:extLst>
              <a:ext uri="{FF2B5EF4-FFF2-40B4-BE49-F238E27FC236}">
                <a16:creationId xmlns:a16="http://schemas.microsoft.com/office/drawing/2014/main" id="{E4F73BCE-C90A-7D41-8D4E-51C9F628AA57}"/>
              </a:ext>
            </a:extLst>
          </p:cNvPr>
          <p:cNvSpPr txBox="1"/>
          <p:nvPr userDrawn="1"/>
        </p:nvSpPr>
        <p:spPr>
          <a:xfrm>
            <a:off x="266700" y="2227844"/>
            <a:ext cx="4076700" cy="688489"/>
          </a:xfrm>
          <a:prstGeom prst="rect">
            <a:avLst/>
          </a:prstGeom>
          <a:noFill/>
          <a:ln>
            <a:noFill/>
          </a:ln>
        </p:spPr>
        <p:txBody>
          <a:bodyPr vert="horz" wrap="square" lIns="91440" tIns="45720" rIns="91440" bIns="45720" rtlCol="0" anchor="ctr">
            <a:noAutofit/>
          </a:bodyPr>
          <a:lstStyle/>
          <a:p>
            <a:pPr marL="0" marR="0" indent="0" algn="ctr" defTabSz="685783"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schemeClr val="bg1"/>
                </a:solidFill>
                <a:effectLst/>
                <a:uLnTx/>
                <a:uFillTx/>
                <a:latin typeface="Palatino Linotype" panose="02040502050505030304" pitchFamily="18" charset="0"/>
                <a:ea typeface="+mj-ea"/>
                <a:cs typeface="+mj-cs"/>
              </a:rPr>
              <a:t>Agenda</a:t>
            </a:r>
            <a:endParaRPr lang="en-US" sz="4400" b="0" i="0">
              <a:solidFill>
                <a:schemeClr val="bg1"/>
              </a:solidFill>
              <a:latin typeface="Palatino Linotype" panose="02040502050505030304" pitchFamily="18" charset="0"/>
            </a:endParaRPr>
          </a:p>
        </p:txBody>
      </p:sp>
      <p:sp>
        <p:nvSpPr>
          <p:cNvPr id="16" name="TextBox 15">
            <a:extLst>
              <a:ext uri="{FF2B5EF4-FFF2-40B4-BE49-F238E27FC236}">
                <a16:creationId xmlns:a16="http://schemas.microsoft.com/office/drawing/2014/main" id="{CC60F02C-A714-3B4B-AED8-88BFC2F260C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Agenda Items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16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619D8C1D-FBD2-964C-AC5A-54B36DA7636B}"/>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1004778063"/>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nk Slide | Star Green">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2" name="TextBox 11">
            <a:extLst>
              <a:ext uri="{FF2B5EF4-FFF2-40B4-BE49-F238E27FC236}">
                <a16:creationId xmlns:a16="http://schemas.microsoft.com/office/drawing/2014/main" id="{28367C75-B0FA-E14E-8B96-6A72197004ED}"/>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Blank Slide (Star Green)</a:t>
            </a:r>
          </a:p>
        </p:txBody>
      </p:sp>
      <p:sp>
        <p:nvSpPr>
          <p:cNvPr id="9" name="Text Placeholder 46">
            <a:extLst>
              <a:ext uri="{FF2B5EF4-FFF2-40B4-BE49-F238E27FC236}">
                <a16:creationId xmlns:a16="http://schemas.microsoft.com/office/drawing/2014/main" id="{2FECDA4E-ED8D-3841-8294-8023874554C3}"/>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0" name="TextBox 9">
            <a:extLst>
              <a:ext uri="{FF2B5EF4-FFF2-40B4-BE49-F238E27FC236}">
                <a16:creationId xmlns:a16="http://schemas.microsoft.com/office/drawing/2014/main" id="{CF6A63BA-37D6-9545-8FC3-D9E6AB0F979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
        <p:nvSpPr>
          <p:cNvPr id="11" name="Footer Placeholder 4">
            <a:extLst>
              <a:ext uri="{FF2B5EF4-FFF2-40B4-BE49-F238E27FC236}">
                <a16:creationId xmlns:a16="http://schemas.microsoft.com/office/drawing/2014/main" id="{4C0300A8-7148-B54F-8EA9-1EBDDAF9519A}"/>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06114211"/>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Slide | Faded Mosaic">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28367C75-B0FA-E14E-8B96-6A72197004ED}"/>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Blank Slide (Faded Mosaic Background)</a:t>
            </a:r>
          </a:p>
        </p:txBody>
      </p:sp>
      <p:grpSp>
        <p:nvGrpSpPr>
          <p:cNvPr id="54" name="Group 53">
            <a:extLst>
              <a:ext uri="{FF2B5EF4-FFF2-40B4-BE49-F238E27FC236}">
                <a16:creationId xmlns:a16="http://schemas.microsoft.com/office/drawing/2014/main" id="{F8C04CED-61D5-0F48-9D46-1A815CFC0B12}"/>
              </a:ext>
            </a:extLst>
          </p:cNvPr>
          <p:cNvGrpSpPr/>
          <p:nvPr userDrawn="1"/>
        </p:nvGrpSpPr>
        <p:grpSpPr>
          <a:xfrm>
            <a:off x="0" y="-1"/>
            <a:ext cx="9290198" cy="5169387"/>
            <a:chOff x="0" y="-1"/>
            <a:chExt cx="9290198" cy="5169387"/>
          </a:xfrm>
        </p:grpSpPr>
        <p:grpSp>
          <p:nvGrpSpPr>
            <p:cNvPr id="53" name="Group 52">
              <a:extLst>
                <a:ext uri="{FF2B5EF4-FFF2-40B4-BE49-F238E27FC236}">
                  <a16:creationId xmlns:a16="http://schemas.microsoft.com/office/drawing/2014/main" id="{85D76A34-BECD-DA42-9BAB-803978475D8E}"/>
                </a:ext>
              </a:extLst>
            </p:cNvPr>
            <p:cNvGrpSpPr/>
            <p:nvPr userDrawn="1"/>
          </p:nvGrpSpPr>
          <p:grpSpPr>
            <a:xfrm>
              <a:off x="0" y="0"/>
              <a:ext cx="9144000" cy="5169386"/>
              <a:chOff x="0" y="0"/>
              <a:chExt cx="9144000" cy="5169386"/>
            </a:xfrm>
            <a:solidFill>
              <a:schemeClr val="bg2">
                <a:lumMod val="20000"/>
                <a:lumOff val="80000"/>
                <a:alpha val="30223"/>
              </a:schemeClr>
            </a:solidFill>
          </p:grpSpPr>
          <p:sp>
            <p:nvSpPr>
              <p:cNvPr id="49" name="Rectangle 48">
                <a:extLst>
                  <a:ext uri="{FF2B5EF4-FFF2-40B4-BE49-F238E27FC236}">
                    <a16:creationId xmlns:a16="http://schemas.microsoft.com/office/drawing/2014/main" id="{5D353E63-C46D-8C4A-8B81-BDA61A7A5789}"/>
                  </a:ext>
                </a:extLst>
              </p:cNvPr>
              <p:cNvSpPr/>
              <p:nvPr userDrawn="1"/>
            </p:nvSpPr>
            <p:spPr>
              <a:xfrm>
                <a:off x="7315200" y="295835"/>
                <a:ext cx="1828800" cy="205179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48" name="Rectangle 47">
                <a:extLst>
                  <a:ext uri="{FF2B5EF4-FFF2-40B4-BE49-F238E27FC236}">
                    <a16:creationId xmlns:a16="http://schemas.microsoft.com/office/drawing/2014/main" id="{AB51CCFE-F3CB-8445-BED8-CD4E29E8F773}"/>
                  </a:ext>
                </a:extLst>
              </p:cNvPr>
              <p:cNvSpPr/>
              <p:nvPr userDrawn="1"/>
            </p:nvSpPr>
            <p:spPr>
              <a:xfrm>
                <a:off x="5486400" y="2850777"/>
                <a:ext cx="1828800" cy="229272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47" name="Rectangle 46">
                <a:extLst>
                  <a:ext uri="{FF2B5EF4-FFF2-40B4-BE49-F238E27FC236}">
                    <a16:creationId xmlns:a16="http://schemas.microsoft.com/office/drawing/2014/main" id="{1052741C-58F9-D248-B09C-AA80EA876080}"/>
                  </a:ext>
                </a:extLst>
              </p:cNvPr>
              <p:cNvSpPr/>
              <p:nvPr userDrawn="1"/>
            </p:nvSpPr>
            <p:spPr>
              <a:xfrm>
                <a:off x="5486400" y="0"/>
                <a:ext cx="1828800" cy="109705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45" name="Rectangle 44">
                <a:extLst>
                  <a:ext uri="{FF2B5EF4-FFF2-40B4-BE49-F238E27FC236}">
                    <a16:creationId xmlns:a16="http://schemas.microsoft.com/office/drawing/2014/main" id="{CE431680-6095-D441-A226-AA5B988D4574}"/>
                  </a:ext>
                </a:extLst>
              </p:cNvPr>
              <p:cNvSpPr/>
              <p:nvPr userDrawn="1"/>
            </p:nvSpPr>
            <p:spPr>
              <a:xfrm>
                <a:off x="3657600" y="1021978"/>
                <a:ext cx="1828800" cy="264907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32" name="Rectangle 31">
                <a:extLst>
                  <a:ext uri="{FF2B5EF4-FFF2-40B4-BE49-F238E27FC236}">
                    <a16:creationId xmlns:a16="http://schemas.microsoft.com/office/drawing/2014/main" id="{1172E28E-95EF-B14D-8379-6CEC6338DC6C}"/>
                  </a:ext>
                </a:extLst>
              </p:cNvPr>
              <p:cNvSpPr/>
              <p:nvPr userDrawn="1"/>
            </p:nvSpPr>
            <p:spPr>
              <a:xfrm>
                <a:off x="1828800" y="0"/>
                <a:ext cx="1828800" cy="1899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31" name="Rectangle 30">
                <a:extLst>
                  <a:ext uri="{FF2B5EF4-FFF2-40B4-BE49-F238E27FC236}">
                    <a16:creationId xmlns:a16="http://schemas.microsoft.com/office/drawing/2014/main" id="{9FDBA8FD-EDF7-0E4F-B5AE-02FCA9554F68}"/>
                  </a:ext>
                </a:extLst>
              </p:cNvPr>
              <p:cNvSpPr/>
              <p:nvPr userDrawn="1"/>
            </p:nvSpPr>
            <p:spPr>
              <a:xfrm>
                <a:off x="1828800" y="3677920"/>
                <a:ext cx="1828800" cy="14655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8" name="Rectangle 27">
                <a:extLst>
                  <a:ext uri="{FF2B5EF4-FFF2-40B4-BE49-F238E27FC236}">
                    <a16:creationId xmlns:a16="http://schemas.microsoft.com/office/drawing/2014/main" id="{8124155C-38AB-5A41-AB82-8432CA9B4E15}"/>
                  </a:ext>
                </a:extLst>
              </p:cNvPr>
              <p:cNvSpPr/>
              <p:nvPr userDrawn="1"/>
            </p:nvSpPr>
            <p:spPr>
              <a:xfrm>
                <a:off x="0" y="1797558"/>
                <a:ext cx="1828800" cy="334594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pic>
            <p:nvPicPr>
              <p:cNvPr id="14" name="Graphic 13">
                <a:extLst>
                  <a:ext uri="{FF2B5EF4-FFF2-40B4-BE49-F238E27FC236}">
                    <a16:creationId xmlns:a16="http://schemas.microsoft.com/office/drawing/2014/main" id="{EC5C410D-EC5D-5C4F-A860-4AD7727BA7A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2001520" y="2048510"/>
                <a:ext cx="1463040" cy="1463040"/>
              </a:xfrm>
              <a:prstGeom prst="rect">
                <a:avLst/>
              </a:prstGeom>
            </p:spPr>
          </p:pic>
          <p:pic>
            <p:nvPicPr>
              <p:cNvPr id="16" name="Graphic 15">
                <a:extLst>
                  <a:ext uri="{FF2B5EF4-FFF2-40B4-BE49-F238E27FC236}">
                    <a16:creationId xmlns:a16="http://schemas.microsoft.com/office/drawing/2014/main" id="{CED2AE31-8055-3645-A116-7777A7C9C73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7000212" y="2999548"/>
                <a:ext cx="2468880" cy="1485541"/>
              </a:xfrm>
              <a:prstGeom prst="rect">
                <a:avLst/>
              </a:prstGeom>
            </p:spPr>
          </p:pic>
          <p:pic>
            <p:nvPicPr>
              <p:cNvPr id="21" name="Graphic 20">
                <a:extLst>
                  <a:ext uri="{FF2B5EF4-FFF2-40B4-BE49-F238E27FC236}">
                    <a16:creationId xmlns:a16="http://schemas.microsoft.com/office/drawing/2014/main" id="{1406DA31-7E9D-D945-91E0-5D36CDF110FF}"/>
                  </a:ext>
                </a:extLst>
              </p:cNvPr>
              <p:cNvPicPr>
                <a:picLocks noChangeAspect="1"/>
              </p:cNvPicPr>
              <p:nvPr userDrawn="1"/>
            </p:nvPicPr>
            <p:blipFill rotWithShape="1">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rcRect b="12868"/>
              <a:stretch/>
            </p:blipFill>
            <p:spPr>
              <a:xfrm>
                <a:off x="3847792" y="3894605"/>
                <a:ext cx="1463040" cy="1274781"/>
              </a:xfrm>
              <a:prstGeom prst="rect">
                <a:avLst/>
              </a:prstGeom>
            </p:spPr>
          </p:pic>
          <p:pic>
            <p:nvPicPr>
              <p:cNvPr id="23" name="Graphic 22">
                <a:extLst>
                  <a:ext uri="{FF2B5EF4-FFF2-40B4-BE49-F238E27FC236}">
                    <a16:creationId xmlns:a16="http://schemas.microsoft.com/office/drawing/2014/main" id="{312AEE8A-A931-D341-B0B1-CC0E6DE8CB24}"/>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90500" y="257175"/>
                <a:ext cx="1463457" cy="1371600"/>
              </a:xfrm>
              <a:prstGeom prst="rect">
                <a:avLst/>
              </a:prstGeom>
            </p:spPr>
          </p:pic>
          <p:pic>
            <p:nvPicPr>
              <p:cNvPr id="25" name="Graphic 24">
                <a:extLst>
                  <a:ext uri="{FF2B5EF4-FFF2-40B4-BE49-F238E27FC236}">
                    <a16:creationId xmlns:a16="http://schemas.microsoft.com/office/drawing/2014/main" id="{40A5C2CE-58A2-944B-AF28-82DA25D8ED1E}"/>
                  </a:ext>
                </a:extLst>
              </p:cNvPr>
              <p:cNvPicPr>
                <a:picLocks noChangeAspect="1"/>
              </p:cNvPicPr>
              <p:nvPr userDrawn="1"/>
            </p:nvPicPr>
            <p:blipFill rotWithShape="1">
              <a:blip cstate="email">
                <a:extLst>
                  <a:ext uri="{28A0092B-C50C-407E-A947-70E740481C1C}">
                    <a14:useLocalDpi xmlns:a14="http://schemas.microsoft.com/office/drawing/2010/main"/>
                  </a:ext>
                  <a:ext uri="{96DAC541-7B7A-43D3-8B79-37D633B846F1}">
                    <asvg:svgBlip xmlns:asvg="http://schemas.microsoft.com/office/drawing/2016/SVG/main" r:embed="rId6"/>
                  </a:ext>
                </a:extLst>
              </a:blip>
              <a:srcRect t="32991"/>
              <a:stretch/>
            </p:blipFill>
            <p:spPr>
              <a:xfrm>
                <a:off x="3873156" y="0"/>
                <a:ext cx="1371600" cy="781816"/>
              </a:xfrm>
              <a:prstGeom prst="rect">
                <a:avLst/>
              </a:prstGeom>
            </p:spPr>
          </p:pic>
          <p:pic>
            <p:nvPicPr>
              <p:cNvPr id="39" name="Graphic 38">
                <a:extLst>
                  <a:ext uri="{FF2B5EF4-FFF2-40B4-BE49-F238E27FC236}">
                    <a16:creationId xmlns:a16="http://schemas.microsoft.com/office/drawing/2014/main" id="{FAFFD8BF-AA07-D743-BFD3-30596632DB73}"/>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665694" y="1231527"/>
                <a:ext cx="1463457" cy="1371600"/>
              </a:xfrm>
              <a:prstGeom prst="rect">
                <a:avLst/>
              </a:prstGeom>
            </p:spPr>
          </p:pic>
        </p:grpSp>
        <p:grpSp>
          <p:nvGrpSpPr>
            <p:cNvPr id="5" name="Group 4">
              <a:extLst>
                <a:ext uri="{FF2B5EF4-FFF2-40B4-BE49-F238E27FC236}">
                  <a16:creationId xmlns:a16="http://schemas.microsoft.com/office/drawing/2014/main" id="{68CFC120-6EA1-2649-8297-9007F88A2103}"/>
                </a:ext>
              </a:extLst>
            </p:cNvPr>
            <p:cNvGrpSpPr/>
            <p:nvPr userDrawn="1"/>
          </p:nvGrpSpPr>
          <p:grpSpPr>
            <a:xfrm>
              <a:off x="2028039" y="-1"/>
              <a:ext cx="1371600" cy="1623845"/>
              <a:chOff x="2028039" y="-1"/>
              <a:chExt cx="1371600" cy="1623845"/>
            </a:xfrm>
            <a:solidFill>
              <a:schemeClr val="bg1"/>
            </a:solidFill>
          </p:grpSpPr>
          <p:pic>
            <p:nvPicPr>
              <p:cNvPr id="20" name="Graphic 19">
                <a:extLst>
                  <a:ext uri="{FF2B5EF4-FFF2-40B4-BE49-F238E27FC236}">
                    <a16:creationId xmlns:a16="http://schemas.microsoft.com/office/drawing/2014/main" id="{9892663E-6616-FA4B-AD74-C1EC2F2941C3}"/>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028039" y="252244"/>
                <a:ext cx="1371600" cy="1371600"/>
              </a:xfrm>
              <a:prstGeom prst="rect">
                <a:avLst/>
              </a:prstGeom>
            </p:spPr>
          </p:pic>
          <p:pic>
            <p:nvPicPr>
              <p:cNvPr id="34" name="Graphic 33">
                <a:extLst>
                  <a:ext uri="{FF2B5EF4-FFF2-40B4-BE49-F238E27FC236}">
                    <a16:creationId xmlns:a16="http://schemas.microsoft.com/office/drawing/2014/main" id="{FB3F5AD5-1EAA-B544-AAF4-A457EBE7F4E9}"/>
                  </a:ext>
                </a:extLst>
              </p:cNvPr>
              <p:cNvPicPr>
                <a:picLocks noChangeAspect="1"/>
              </p:cNvPicPr>
              <p:nvPr userDrawn="1"/>
            </p:nvPicPr>
            <p:blipFill rotWithShape="1">
              <a:blip cstate="email">
                <a:extLst>
                  <a:ext uri="{28A0092B-C50C-407E-A947-70E740481C1C}">
                    <a14:useLocalDpi xmlns:a14="http://schemas.microsoft.com/office/drawing/2010/main"/>
                  </a:ext>
                  <a:ext uri="{96DAC541-7B7A-43D3-8B79-37D633B846F1}">
                    <asvg:svgBlip xmlns:asvg="http://schemas.microsoft.com/office/drawing/2016/SVG/main" r:embed="rId7"/>
                  </a:ext>
                </a:extLst>
              </a:blip>
              <a:srcRect t="29166"/>
              <a:stretch/>
            </p:blipFill>
            <p:spPr>
              <a:xfrm>
                <a:off x="2028039" y="-1"/>
                <a:ext cx="1371600" cy="971551"/>
              </a:xfrm>
              <a:prstGeom prst="rect">
                <a:avLst/>
              </a:prstGeom>
            </p:spPr>
          </p:pic>
        </p:grpSp>
        <p:pic>
          <p:nvPicPr>
            <p:cNvPr id="10" name="Graphic 9">
              <a:extLst>
                <a:ext uri="{FF2B5EF4-FFF2-40B4-BE49-F238E27FC236}">
                  <a16:creationId xmlns:a16="http://schemas.microsoft.com/office/drawing/2014/main" id="{745338A2-B54B-5A42-8D66-BAA5C604FD75}"/>
                </a:ext>
              </a:extLst>
            </p:cNvPr>
            <p:cNvPicPr>
              <a:picLocks noChangeAspect="1"/>
            </p:cNvPicPr>
            <p:nvPr userDrawn="1"/>
          </p:nvPicPr>
          <p:blipFill rotWithShape="1">
            <a:blip cstate="email">
              <a:extLst>
                <a:ext uri="{28A0092B-C50C-407E-A947-70E740481C1C}">
                  <a14:useLocalDpi xmlns:a14="http://schemas.microsoft.com/office/drawing/2010/main"/>
                </a:ext>
                <a:ext uri="{96DAC541-7B7A-43D3-8B79-37D633B846F1}">
                  <asvg:svgBlip xmlns:asvg="http://schemas.microsoft.com/office/drawing/2016/SVG/main" r:embed="rId8"/>
                </a:ext>
              </a:extLst>
            </a:blip>
            <a:srcRect b="17445"/>
            <a:stretch/>
          </p:blipFill>
          <p:spPr>
            <a:xfrm>
              <a:off x="2032000" y="3858261"/>
              <a:ext cx="1371600" cy="1285240"/>
            </a:xfrm>
            <a:prstGeom prst="rect">
              <a:avLst/>
            </a:prstGeom>
          </p:spPr>
        </p:pic>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pic>
          <p:nvPicPr>
            <p:cNvPr id="11" name="Graphic 10">
              <a:extLst>
                <a:ext uri="{FF2B5EF4-FFF2-40B4-BE49-F238E27FC236}">
                  <a16:creationId xmlns:a16="http://schemas.microsoft.com/office/drawing/2014/main" id="{96BE909F-626F-FD4B-927A-E7D4CE504C4D}"/>
                </a:ext>
              </a:extLst>
            </p:cNvPr>
            <p:cNvPicPr>
              <a:picLocks noChangeAspect="1"/>
            </p:cNvPicPr>
            <p:nvPr userDrawn="1"/>
          </p:nvPicPr>
          <p:blipFill rotWithShape="1">
            <a:blip cstate="email">
              <a:extLst>
                <a:ext uri="{28A0092B-C50C-407E-A947-70E740481C1C}">
                  <a14:useLocalDpi xmlns:a14="http://schemas.microsoft.com/office/drawing/2010/main"/>
                </a:ext>
                <a:ext uri="{96DAC541-7B7A-43D3-8B79-37D633B846F1}">
                  <asvg:svgBlip xmlns:asvg="http://schemas.microsoft.com/office/drawing/2016/SVG/main" r:embed="rId9"/>
                </a:ext>
              </a:extLst>
            </a:blip>
            <a:srcRect t="43015"/>
            <a:stretch/>
          </p:blipFill>
          <p:spPr>
            <a:xfrm>
              <a:off x="5657850" y="-1"/>
              <a:ext cx="1463040" cy="833717"/>
            </a:xfrm>
            <a:prstGeom prst="rect">
              <a:avLst/>
            </a:prstGeom>
          </p:spPr>
        </p:pic>
        <p:pic>
          <p:nvPicPr>
            <p:cNvPr id="13" name="Graphic 12">
              <a:extLst>
                <a:ext uri="{FF2B5EF4-FFF2-40B4-BE49-F238E27FC236}">
                  <a16:creationId xmlns:a16="http://schemas.microsoft.com/office/drawing/2014/main" id="{87CE0E31-BF9C-6A4E-84FB-D36455475D09}"/>
                </a:ext>
              </a:extLst>
            </p:cNvPr>
            <p:cNvPicPr>
              <a:picLocks noChangeAspect="1"/>
            </p:cNvPicPr>
            <p:nvPr userDrawn="1"/>
          </p:nvPicPr>
          <p:blipFill rotWithShape="1">
            <a:blip cstate="email">
              <a:extLst>
                <a:ext uri="{28A0092B-C50C-407E-A947-70E740481C1C}">
                  <a14:useLocalDpi xmlns:a14="http://schemas.microsoft.com/office/drawing/2010/main"/>
                </a:ext>
                <a:ext uri="{96DAC541-7B7A-43D3-8B79-37D633B846F1}">
                  <asvg:svgBlip xmlns:asvg="http://schemas.microsoft.com/office/drawing/2016/SVG/main" r:embed="rId10"/>
                </a:ext>
              </a:extLst>
            </a:blip>
            <a:srcRect t="-1" b="-1786"/>
            <a:stretch/>
          </p:blipFill>
          <p:spPr>
            <a:xfrm>
              <a:off x="5674603" y="3037915"/>
              <a:ext cx="1463040" cy="2024903"/>
            </a:xfrm>
            <a:prstGeom prst="rect">
              <a:avLst/>
            </a:prstGeom>
          </p:spPr>
        </p:pic>
        <p:pic>
          <p:nvPicPr>
            <p:cNvPr id="18" name="Graphic 17">
              <a:extLst>
                <a:ext uri="{FF2B5EF4-FFF2-40B4-BE49-F238E27FC236}">
                  <a16:creationId xmlns:a16="http://schemas.microsoft.com/office/drawing/2014/main" id="{A84D1A41-F731-0E48-B81A-C0F49A106805}"/>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rot="5400000">
              <a:off x="3488337" y="1683466"/>
              <a:ext cx="2194560" cy="1382570"/>
            </a:xfrm>
            <a:prstGeom prst="rect">
              <a:avLst/>
            </a:prstGeom>
          </p:spPr>
        </p:pic>
        <p:pic>
          <p:nvPicPr>
            <p:cNvPr id="22" name="Graphic 21">
              <a:extLst>
                <a:ext uri="{FF2B5EF4-FFF2-40B4-BE49-F238E27FC236}">
                  <a16:creationId xmlns:a16="http://schemas.microsoft.com/office/drawing/2014/main" id="{0F8C1358-1F36-9C41-91AD-F8BF2721214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rot="1800000">
              <a:off x="7406640" y="510844"/>
              <a:ext cx="1645920" cy="1645920"/>
            </a:xfrm>
            <a:prstGeom prst="rect">
              <a:avLst/>
            </a:prstGeom>
          </p:spPr>
        </p:pic>
        <p:pic>
          <p:nvPicPr>
            <p:cNvPr id="26" name="Graphic 25">
              <a:extLst>
                <a:ext uri="{FF2B5EF4-FFF2-40B4-BE49-F238E27FC236}">
                  <a16:creationId xmlns:a16="http://schemas.microsoft.com/office/drawing/2014/main" id="{331F82FB-1304-304B-9258-1B3723E89F0F}"/>
                </a:ext>
              </a:extLst>
            </p:cNvPr>
            <p:cNvPicPr>
              <a:picLocks noChangeAspect="1"/>
            </p:cNvPicPr>
            <p:nvPr userDrawn="1"/>
          </p:nvPicPr>
          <p:blipFill rotWithShape="1">
            <a:blip cstate="email">
              <a:extLst>
                <a:ext uri="{28A0092B-C50C-407E-A947-70E740481C1C}">
                  <a14:useLocalDpi xmlns:a14="http://schemas.microsoft.com/office/drawing/2010/main"/>
                </a:ext>
                <a:ext uri="{96DAC541-7B7A-43D3-8B79-37D633B846F1}">
                  <asvg:svgBlip xmlns:asvg="http://schemas.microsoft.com/office/drawing/2016/SVG/main" r:embed="rId13"/>
                </a:ext>
              </a:extLst>
            </a:blip>
            <a:srcRect t="92371"/>
            <a:stretch/>
          </p:blipFill>
          <p:spPr>
            <a:xfrm>
              <a:off x="7492701" y="0"/>
              <a:ext cx="1463040" cy="139512"/>
            </a:xfrm>
            <a:prstGeom prst="rect">
              <a:avLst/>
            </a:prstGeom>
          </p:spPr>
        </p:pic>
        <p:grpSp>
          <p:nvGrpSpPr>
            <p:cNvPr id="4" name="Group 3">
              <a:extLst>
                <a:ext uri="{FF2B5EF4-FFF2-40B4-BE49-F238E27FC236}">
                  <a16:creationId xmlns:a16="http://schemas.microsoft.com/office/drawing/2014/main" id="{96C39119-C4FC-3947-8A78-A189D52CE249}"/>
                </a:ext>
              </a:extLst>
            </p:cNvPr>
            <p:cNvGrpSpPr/>
            <p:nvPr userDrawn="1"/>
          </p:nvGrpSpPr>
          <p:grpSpPr>
            <a:xfrm>
              <a:off x="190500" y="2075841"/>
              <a:ext cx="1473709" cy="2718803"/>
              <a:chOff x="342900" y="2045970"/>
              <a:chExt cx="1103160" cy="2238704"/>
            </a:xfrm>
          </p:grpSpPr>
          <p:pic>
            <p:nvPicPr>
              <p:cNvPr id="17" name="Graphic 16">
                <a:extLst>
                  <a:ext uri="{FF2B5EF4-FFF2-40B4-BE49-F238E27FC236}">
                    <a16:creationId xmlns:a16="http://schemas.microsoft.com/office/drawing/2014/main" id="{83C807DD-FEFF-FE4D-AA1E-3E71698F633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342900" y="2045970"/>
                <a:ext cx="1103159" cy="1371600"/>
              </a:xfrm>
              <a:prstGeom prst="rect">
                <a:avLst/>
              </a:prstGeom>
            </p:spPr>
          </p:pic>
          <p:pic>
            <p:nvPicPr>
              <p:cNvPr id="29" name="Graphic 28">
                <a:extLst>
                  <a:ext uri="{FF2B5EF4-FFF2-40B4-BE49-F238E27FC236}">
                    <a16:creationId xmlns:a16="http://schemas.microsoft.com/office/drawing/2014/main" id="{FBC6ED45-63F6-7548-99A9-8E6F7C2F4901}"/>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342900" y="2913074"/>
                <a:ext cx="1103160" cy="1371600"/>
              </a:xfrm>
              <a:prstGeom prst="rect">
                <a:avLst/>
              </a:prstGeom>
            </p:spPr>
          </p:pic>
        </p:grpSp>
      </p:gr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37" name="TextBox 36">
            <a:extLst>
              <a:ext uri="{FF2B5EF4-FFF2-40B4-BE49-F238E27FC236}">
                <a16:creationId xmlns:a16="http://schemas.microsoft.com/office/drawing/2014/main" id="{5787C890-07DB-804A-AFB7-B2E80B9FD63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
        <p:nvSpPr>
          <p:cNvPr id="35" name="Text Placeholder 46">
            <a:extLst>
              <a:ext uri="{FF2B5EF4-FFF2-40B4-BE49-F238E27FC236}">
                <a16:creationId xmlns:a16="http://schemas.microsoft.com/office/drawing/2014/main" id="{4251B904-3DD3-3D47-BBD7-1D4AFE49FA83}"/>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36" name="Footer Placeholder 4">
            <a:extLst>
              <a:ext uri="{FF2B5EF4-FFF2-40B4-BE49-F238E27FC236}">
                <a16:creationId xmlns:a16="http://schemas.microsoft.com/office/drawing/2014/main" id="{E000646E-66C1-D94F-AE64-70359E5E2329}"/>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2033846012"/>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Blank Slide | Faded Mosaic">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28367C75-B0FA-E14E-8B96-6A72197004ED}"/>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Blank Slide (Faded Mosaic Background)</a:t>
            </a:r>
          </a:p>
        </p:txBody>
      </p:sp>
      <p:sp>
        <p:nvSpPr>
          <p:cNvPr id="37" name="TextBox 36">
            <a:extLst>
              <a:ext uri="{FF2B5EF4-FFF2-40B4-BE49-F238E27FC236}">
                <a16:creationId xmlns:a16="http://schemas.microsoft.com/office/drawing/2014/main" id="{5787C890-07DB-804A-AFB7-B2E80B9FD63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789605589"/>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Slide | Girl Scout Green">
    <p:bg>
      <p:bgPr>
        <a:solidFill>
          <a:schemeClr val="accent2"/>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2" name="TextBox 11">
            <a:extLst>
              <a:ext uri="{FF2B5EF4-FFF2-40B4-BE49-F238E27FC236}">
                <a16:creationId xmlns:a16="http://schemas.microsoft.com/office/drawing/2014/main" id="{28367C75-B0FA-E14E-8B96-6A72197004ED}"/>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Blank Slide (Girl Scout Green)</a:t>
            </a:r>
          </a:p>
        </p:txBody>
      </p:sp>
      <p:sp>
        <p:nvSpPr>
          <p:cNvPr id="9" name="Text Placeholder 46">
            <a:extLst>
              <a:ext uri="{FF2B5EF4-FFF2-40B4-BE49-F238E27FC236}">
                <a16:creationId xmlns:a16="http://schemas.microsoft.com/office/drawing/2014/main" id="{2FECDA4E-ED8D-3841-8294-8023874554C3}"/>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3" name="TextBox 12">
            <a:extLst>
              <a:ext uri="{FF2B5EF4-FFF2-40B4-BE49-F238E27FC236}">
                <a16:creationId xmlns:a16="http://schemas.microsoft.com/office/drawing/2014/main" id="{044A07E0-D92F-8040-9AFA-DEC2FCF49F8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881462602"/>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ull Bleed Background - No Text">
    <p:bg>
      <p:bgPr>
        <a:solidFill>
          <a:schemeClr val="tx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C2B2DCF6-94A0-BD4C-B180-A9975356D591}"/>
              </a:ext>
            </a:extLst>
          </p:cNvPr>
          <p:cNvSpPr>
            <a:spLocks noGrp="1"/>
          </p:cNvSpPr>
          <p:nvPr>
            <p:ph type="pic" sz="quarter" idx="10" hasCustomPrompt="1"/>
          </p:nvPr>
        </p:nvSpPr>
        <p:spPr>
          <a:xfrm>
            <a:off x="0" y="0"/>
            <a:ext cx="9144000" cy="4961614"/>
          </a:xfrm>
        </p:spPr>
        <p:txBody>
          <a:bodyPr anchor="ctr"/>
          <a:lstStyle>
            <a:lvl1pPr marL="0" indent="0" algn="ctr">
              <a:buNone/>
              <a:defRPr>
                <a:solidFill>
                  <a:schemeClr val="tx1"/>
                </a:solidFill>
              </a:defRPr>
            </a:lvl1pPr>
          </a:lstStyle>
          <a:p>
            <a:r>
              <a:rPr lang="en-US"/>
              <a:t>Click icon to add image</a:t>
            </a:r>
          </a:p>
        </p:txBody>
      </p:sp>
      <p:grpSp>
        <p:nvGrpSpPr>
          <p:cNvPr id="11" name="Group 10">
            <a:extLst>
              <a:ext uri="{FF2B5EF4-FFF2-40B4-BE49-F238E27FC236}">
                <a16:creationId xmlns:a16="http://schemas.microsoft.com/office/drawing/2014/main" id="{D51BCFCE-BB6A-7943-ABDA-7961ADEBF4EB}"/>
              </a:ext>
            </a:extLst>
          </p:cNvPr>
          <p:cNvGrpSpPr/>
          <p:nvPr userDrawn="1"/>
        </p:nvGrpSpPr>
        <p:grpSpPr>
          <a:xfrm>
            <a:off x="0" y="4956265"/>
            <a:ext cx="9144000" cy="191143"/>
            <a:chOff x="0" y="4956265"/>
            <a:chExt cx="9144000" cy="191143"/>
          </a:xfrm>
        </p:grpSpPr>
        <p:sp>
          <p:nvSpPr>
            <p:cNvPr id="12" name="Rectangle 11">
              <a:extLst>
                <a:ext uri="{FF2B5EF4-FFF2-40B4-BE49-F238E27FC236}">
                  <a16:creationId xmlns:a16="http://schemas.microsoft.com/office/drawing/2014/main" id="{E6BF83E7-0C40-A147-9C15-A725BA6AFCEE}"/>
                </a:ext>
              </a:extLst>
            </p:cNvPr>
            <p:cNvSpPr>
              <a:spLocks noChangeAspect="1"/>
            </p:cNvSpPr>
            <p:nvPr userDrawn="1"/>
          </p:nvSpPr>
          <p:spPr>
            <a:xfrm>
              <a:off x="8291462" y="4956265"/>
              <a:ext cx="191143"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Rectangle 12">
              <a:extLst>
                <a:ext uri="{FF2B5EF4-FFF2-40B4-BE49-F238E27FC236}">
                  <a16:creationId xmlns:a16="http://schemas.microsoft.com/office/drawing/2014/main" id="{0E1DC8FC-B35E-6F4C-8442-07EFDE380BA3}"/>
                </a:ext>
              </a:extLst>
            </p:cNvPr>
            <p:cNvSpPr>
              <a:spLocks noChangeAspect="1"/>
            </p:cNvSpPr>
            <p:nvPr userDrawn="1"/>
          </p:nvSpPr>
          <p:spPr>
            <a:xfrm>
              <a:off x="8482604" y="4956265"/>
              <a:ext cx="191143" cy="19114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4" name="Rectangle 13">
              <a:extLst>
                <a:ext uri="{FF2B5EF4-FFF2-40B4-BE49-F238E27FC236}">
                  <a16:creationId xmlns:a16="http://schemas.microsoft.com/office/drawing/2014/main" id="{F665445E-1A5A-9C44-B5C0-3B09BD21A5FD}"/>
                </a:ext>
              </a:extLst>
            </p:cNvPr>
            <p:cNvSpPr>
              <a:spLocks noChangeAspect="1"/>
            </p:cNvSpPr>
            <p:nvPr userDrawn="1"/>
          </p:nvSpPr>
          <p:spPr>
            <a:xfrm>
              <a:off x="8673746" y="4956265"/>
              <a:ext cx="470254"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Rectangle 14">
              <a:extLst>
                <a:ext uri="{FF2B5EF4-FFF2-40B4-BE49-F238E27FC236}">
                  <a16:creationId xmlns:a16="http://schemas.microsoft.com/office/drawing/2014/main" id="{78A57BB7-F02C-D240-A722-60A42E756FB6}"/>
                </a:ext>
              </a:extLst>
            </p:cNvPr>
            <p:cNvSpPr>
              <a:spLocks noChangeAspect="1"/>
            </p:cNvSpPr>
            <p:nvPr userDrawn="1"/>
          </p:nvSpPr>
          <p:spPr>
            <a:xfrm>
              <a:off x="0" y="4956265"/>
              <a:ext cx="8119809"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6" name="Rectangle 15">
              <a:extLst>
                <a:ext uri="{FF2B5EF4-FFF2-40B4-BE49-F238E27FC236}">
                  <a16:creationId xmlns:a16="http://schemas.microsoft.com/office/drawing/2014/main" id="{650CDA56-AA0E-0B4F-9B2B-E90AD8AC929B}"/>
                </a:ext>
              </a:extLst>
            </p:cNvPr>
            <p:cNvSpPr>
              <a:spLocks noChangeAspect="1"/>
            </p:cNvSpPr>
            <p:nvPr userDrawn="1"/>
          </p:nvSpPr>
          <p:spPr>
            <a:xfrm>
              <a:off x="8101073" y="4956265"/>
              <a:ext cx="191143" cy="191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17" name="Graphic 16">
              <a:extLst>
                <a:ext uri="{FF2B5EF4-FFF2-40B4-BE49-F238E27FC236}">
                  <a16:creationId xmlns:a16="http://schemas.microsoft.com/office/drawing/2014/main" id="{05DF621C-6817-F147-8359-1CDDD9E90BA3}"/>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8503637" y="4981114"/>
              <a:ext cx="146304" cy="146304"/>
            </a:xfrm>
            <a:prstGeom prst="rect">
              <a:avLst/>
            </a:prstGeom>
          </p:spPr>
        </p:pic>
        <p:pic>
          <p:nvPicPr>
            <p:cNvPr id="18" name="Graphic 17">
              <a:extLst>
                <a:ext uri="{FF2B5EF4-FFF2-40B4-BE49-F238E27FC236}">
                  <a16:creationId xmlns:a16="http://schemas.microsoft.com/office/drawing/2014/main" id="{732BA06F-81F7-8D49-BF09-FE728D2C5D0B}"/>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317203" y="4982552"/>
              <a:ext cx="137160" cy="137160"/>
            </a:xfrm>
            <a:prstGeom prst="rect">
              <a:avLst/>
            </a:prstGeom>
          </p:spPr>
        </p:pic>
        <p:pic>
          <p:nvPicPr>
            <p:cNvPr id="19" name="Graphic 18">
              <a:extLst>
                <a:ext uri="{FF2B5EF4-FFF2-40B4-BE49-F238E27FC236}">
                  <a16:creationId xmlns:a16="http://schemas.microsoft.com/office/drawing/2014/main" id="{5770B60B-A566-6748-9EA0-87FDA8E6C76D}"/>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40048" y="4983256"/>
              <a:ext cx="100871" cy="137160"/>
            </a:xfrm>
            <a:prstGeom prst="rect">
              <a:avLst/>
            </a:prstGeom>
          </p:spPr>
        </p:pic>
      </p:grpSp>
      <p:sp>
        <p:nvSpPr>
          <p:cNvPr id="37" name="TextBox 36">
            <a:extLst>
              <a:ext uri="{FF2B5EF4-FFF2-40B4-BE49-F238E27FC236}">
                <a16:creationId xmlns:a16="http://schemas.microsoft.com/office/drawing/2014/main" id="{3912D466-75DF-5045-8027-60B5404FC8B5}"/>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Full Bleed Background Image – No Text</a:t>
            </a:r>
          </a:p>
        </p:txBody>
      </p:sp>
      <p:sp>
        <p:nvSpPr>
          <p:cNvPr id="10" name="TextBox 9">
            <a:extLst>
              <a:ext uri="{FF2B5EF4-FFF2-40B4-BE49-F238E27FC236}">
                <a16:creationId xmlns:a16="http://schemas.microsoft.com/office/drawing/2014/main" id="{0DFCB572-6CF0-7248-8DA7-980A1E1637D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Slide Elements:</a:t>
            </a:r>
          </a:p>
          <a:p>
            <a:pPr algn="l"/>
            <a:r>
              <a:rPr lang="en-US" sz="800" b="0" i="0">
                <a:solidFill>
                  <a:srgbClr val="808080"/>
                </a:solidFill>
                <a:latin typeface="Palatino Linotype" panose="02040502050505030304" pitchFamily="18" charset="0"/>
              </a:rPr>
              <a:t>Background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Full “bleed”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or drag-and-drop an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 IMPORTANT: Make sure the arrangement of the  “Background Image Holder” is behind all of the text elements on the slide. (Slide Section Name, Slide Number, and Legal copy) ***</a:t>
            </a:r>
            <a:endParaRPr lang="en-US" sz="800" b="0" i="0">
              <a:solidFill>
                <a:srgbClr val="FF0000"/>
              </a:solidFill>
              <a:latin typeface="Palatino Linotype" panose="02040502050505030304" pitchFamily="18" charset="0"/>
            </a:endParaRP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Color: Change the text color to either black or white so the  slide section name is visible over the image in the upper left corner.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p:txBody>
      </p:sp>
      <p:sp>
        <p:nvSpPr>
          <p:cNvPr id="7" name="Text Placeholder 46">
            <a:extLst>
              <a:ext uri="{FF2B5EF4-FFF2-40B4-BE49-F238E27FC236}">
                <a16:creationId xmlns:a16="http://schemas.microsoft.com/office/drawing/2014/main" id="{74D54A67-ADE7-4848-B4B1-EF9D93A86D25}"/>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8" name="Slide Number Placeholder 6">
            <a:extLst>
              <a:ext uri="{FF2B5EF4-FFF2-40B4-BE49-F238E27FC236}">
                <a16:creationId xmlns:a16="http://schemas.microsoft.com/office/drawing/2014/main" id="{D80744D2-3C7A-B74C-B2A7-D26DCB358FC9}"/>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20" name="Footer Placeholder 4">
            <a:extLst>
              <a:ext uri="{FF2B5EF4-FFF2-40B4-BE49-F238E27FC236}">
                <a16:creationId xmlns:a16="http://schemas.microsoft.com/office/drawing/2014/main" id="{B2417497-8043-3146-8BCD-455C38DD39B8}"/>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1848470182"/>
      </p:ext>
    </p:extLst>
  </p:cSld>
  <p:clrMapOvr>
    <a:masterClrMapping/>
  </p:clrMapOvr>
  <p:transition>
    <p:fade/>
  </p:transition>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peaker Slide - 1 Holder - Octagon">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- 1 Holder  - Octagon Frame</a:t>
            </a:r>
          </a:p>
        </p:txBody>
      </p:sp>
      <p:sp>
        <p:nvSpPr>
          <p:cNvPr id="10" name="Picture Placeholder 32">
            <a:extLst>
              <a:ext uri="{FF2B5EF4-FFF2-40B4-BE49-F238E27FC236}">
                <a16:creationId xmlns:a16="http://schemas.microsoft.com/office/drawing/2014/main" id="{4D11CA2A-999F-9243-83EC-50E462B72C21}"/>
              </a:ext>
            </a:extLst>
          </p:cNvPr>
          <p:cNvSpPr>
            <a:spLocks noGrp="1" noChangeAspect="1"/>
          </p:cNvSpPr>
          <p:nvPr>
            <p:ph type="pic" sz="quarter" idx="16" hasCustomPrompt="1"/>
          </p:nvPr>
        </p:nvSpPr>
        <p:spPr>
          <a:xfrm>
            <a:off x="599420" y="164852"/>
            <a:ext cx="3373160" cy="3840480"/>
          </a:xfrm>
          <a:custGeom>
            <a:avLst/>
            <a:gdLst>
              <a:gd name="connsiteX0" fmla="*/ 1995725 w 5628685"/>
              <a:gd name="connsiteY0" fmla="*/ 0 h 6408488"/>
              <a:gd name="connsiteX1" fmla="*/ 2215963 w 5628685"/>
              <a:gd name="connsiteY1" fmla="*/ 0 h 6408488"/>
              <a:gd name="connsiteX2" fmla="*/ 3358963 w 5628685"/>
              <a:gd name="connsiteY2" fmla="*/ 0 h 6408488"/>
              <a:gd name="connsiteX3" fmla="*/ 3632779 w 5628685"/>
              <a:gd name="connsiteY3" fmla="*/ 0 h 6408488"/>
              <a:gd name="connsiteX4" fmla="*/ 3835653 w 5628685"/>
              <a:gd name="connsiteY4" fmla="*/ 84044 h 6408488"/>
              <a:gd name="connsiteX5" fmla="*/ 5544519 w 5628685"/>
              <a:gd name="connsiteY5" fmla="*/ 1792910 h 6408488"/>
              <a:gd name="connsiteX6" fmla="*/ 5628685 w 5628685"/>
              <a:gd name="connsiteY6" fmla="*/ 1995784 h 6408488"/>
              <a:gd name="connsiteX7" fmla="*/ 5628685 w 5628685"/>
              <a:gd name="connsiteY7" fmla="*/ 4412704 h 6408488"/>
              <a:gd name="connsiteX8" fmla="*/ 5544640 w 5628685"/>
              <a:gd name="connsiteY8" fmla="*/ 4615578 h 6408488"/>
              <a:gd name="connsiteX9" fmla="*/ 3835775 w 5628685"/>
              <a:gd name="connsiteY9" fmla="*/ 6324443 h 6408488"/>
              <a:gd name="connsiteX10" fmla="*/ 3632901 w 5628685"/>
              <a:gd name="connsiteY10" fmla="*/ 6408488 h 6408488"/>
              <a:gd name="connsiteX11" fmla="*/ 3358963 w 5628685"/>
              <a:gd name="connsiteY11" fmla="*/ 6408488 h 6408488"/>
              <a:gd name="connsiteX12" fmla="*/ 2995892 w 5628685"/>
              <a:gd name="connsiteY12" fmla="*/ 6408488 h 6408488"/>
              <a:gd name="connsiteX13" fmla="*/ 2632818 w 5628685"/>
              <a:gd name="connsiteY13" fmla="*/ 6408488 h 6408488"/>
              <a:gd name="connsiteX14" fmla="*/ 2215963 w 5628685"/>
              <a:gd name="connsiteY14" fmla="*/ 6408488 h 6408488"/>
              <a:gd name="connsiteX15" fmla="*/ 1995725 w 5628685"/>
              <a:gd name="connsiteY15" fmla="*/ 6408488 h 6408488"/>
              <a:gd name="connsiteX16" fmla="*/ 1792850 w 5628685"/>
              <a:gd name="connsiteY16" fmla="*/ 6324443 h 6408488"/>
              <a:gd name="connsiteX17" fmla="*/ 83985 w 5628685"/>
              <a:gd name="connsiteY17" fmla="*/ 4615578 h 6408488"/>
              <a:gd name="connsiteX18" fmla="*/ 1 w 5628685"/>
              <a:gd name="connsiteY18" fmla="*/ 4412704 h 6408488"/>
              <a:gd name="connsiteX19" fmla="*/ 1 w 5628685"/>
              <a:gd name="connsiteY19" fmla="*/ 1995784 h 6408488"/>
              <a:gd name="connsiteX20" fmla="*/ 83985 w 5628685"/>
              <a:gd name="connsiteY20" fmla="*/ 1792910 h 6408488"/>
              <a:gd name="connsiteX21" fmla="*/ 1792850 w 5628685"/>
              <a:gd name="connsiteY21" fmla="*/ 84044 h 6408488"/>
              <a:gd name="connsiteX22" fmla="*/ 1995725 w 5628685"/>
              <a:gd name="connsiteY22" fmla="*/ 0 h 6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628685" h="6408488">
                <a:moveTo>
                  <a:pt x="1995725" y="0"/>
                </a:moveTo>
                <a:lnTo>
                  <a:pt x="2215963" y="0"/>
                </a:lnTo>
                <a:lnTo>
                  <a:pt x="3358963" y="0"/>
                </a:lnTo>
                <a:lnTo>
                  <a:pt x="3632779" y="0"/>
                </a:lnTo>
                <a:cubicBezTo>
                  <a:pt x="3708875" y="4"/>
                  <a:pt x="3781852" y="30236"/>
                  <a:pt x="3835653" y="84044"/>
                </a:cubicBezTo>
                <a:lnTo>
                  <a:pt x="5544519" y="1792910"/>
                </a:lnTo>
                <a:cubicBezTo>
                  <a:pt x="5598399" y="1846681"/>
                  <a:pt x="5628685" y="1919670"/>
                  <a:pt x="5628685" y="1995784"/>
                </a:cubicBezTo>
                <a:lnTo>
                  <a:pt x="5628685" y="4412704"/>
                </a:lnTo>
                <a:cubicBezTo>
                  <a:pt x="5628685" y="4488800"/>
                  <a:pt x="5598460" y="4561776"/>
                  <a:pt x="5544640" y="4615578"/>
                </a:cubicBezTo>
                <a:lnTo>
                  <a:pt x="3835775" y="6324443"/>
                </a:lnTo>
                <a:cubicBezTo>
                  <a:pt x="3781973" y="6378263"/>
                  <a:pt x="3708997" y="6408488"/>
                  <a:pt x="3632901" y="6408488"/>
                </a:cubicBezTo>
                <a:lnTo>
                  <a:pt x="3358963" y="6408488"/>
                </a:lnTo>
                <a:lnTo>
                  <a:pt x="2995892" y="6408488"/>
                </a:lnTo>
                <a:lnTo>
                  <a:pt x="2632818" y="6408488"/>
                </a:lnTo>
                <a:lnTo>
                  <a:pt x="2215963" y="6408488"/>
                </a:lnTo>
                <a:lnTo>
                  <a:pt x="1995725" y="6408488"/>
                </a:lnTo>
                <a:cubicBezTo>
                  <a:pt x="1919628" y="6408488"/>
                  <a:pt x="1846652" y="6378263"/>
                  <a:pt x="1792850" y="6324443"/>
                </a:cubicBezTo>
                <a:lnTo>
                  <a:pt x="83985" y="4615578"/>
                </a:lnTo>
                <a:cubicBezTo>
                  <a:pt x="30215" y="4561752"/>
                  <a:pt x="9" y="4488788"/>
                  <a:pt x="1" y="4412704"/>
                </a:cubicBezTo>
                <a:lnTo>
                  <a:pt x="1" y="1995784"/>
                </a:lnTo>
                <a:cubicBezTo>
                  <a:pt x="-11" y="1919700"/>
                  <a:pt x="30198" y="1846724"/>
                  <a:pt x="83985" y="1792910"/>
                </a:cubicBezTo>
                <a:lnTo>
                  <a:pt x="1792850" y="84044"/>
                </a:lnTo>
                <a:cubicBezTo>
                  <a:pt x="1846652" y="30236"/>
                  <a:pt x="1919628" y="4"/>
                  <a:pt x="1995725"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4" name="Text Placeholder 46">
            <a:extLst>
              <a:ext uri="{FF2B5EF4-FFF2-40B4-BE49-F238E27FC236}">
                <a16:creationId xmlns:a16="http://schemas.microsoft.com/office/drawing/2014/main" id="{5FD9B2CD-986C-C74E-BEA4-C52C3E3FA57E}"/>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5" name="Title 5">
            <a:extLst>
              <a:ext uri="{FF2B5EF4-FFF2-40B4-BE49-F238E27FC236}">
                <a16:creationId xmlns:a16="http://schemas.microsoft.com/office/drawing/2014/main" id="{D9199640-3D5A-594D-8AF5-6629D9B56A00}"/>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1" name="TextBox 10">
            <a:extLst>
              <a:ext uri="{FF2B5EF4-FFF2-40B4-BE49-F238E27FC236}">
                <a16:creationId xmlns:a16="http://schemas.microsoft.com/office/drawing/2014/main" id="{45AC4D06-672B-C141-8A97-C3B4A52C927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3326649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peaker Slide - 1 Holder - Barrel">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- 1 Holder  - Barrel Frame</a:t>
            </a:r>
          </a:p>
        </p:txBody>
      </p:sp>
      <p:sp>
        <p:nvSpPr>
          <p:cNvPr id="10" name="Picture Placeholder 15">
            <a:extLst>
              <a:ext uri="{FF2B5EF4-FFF2-40B4-BE49-F238E27FC236}">
                <a16:creationId xmlns:a16="http://schemas.microsoft.com/office/drawing/2014/main" id="{6FAD9508-2887-714C-9F39-984F695B7B0B}"/>
              </a:ext>
            </a:extLst>
          </p:cNvPr>
          <p:cNvSpPr>
            <a:spLocks noGrp="1" noChangeAspect="1"/>
          </p:cNvSpPr>
          <p:nvPr>
            <p:ph type="pic" sz="quarter" idx="16" hasCustomPrompt="1"/>
          </p:nvPr>
        </p:nvSpPr>
        <p:spPr>
          <a:xfrm>
            <a:off x="601354" y="178339"/>
            <a:ext cx="3369291" cy="3840480"/>
          </a:xfrm>
          <a:custGeom>
            <a:avLst/>
            <a:gdLst>
              <a:gd name="connsiteX0" fmla="*/ 1035561 w 5608890"/>
              <a:gd name="connsiteY0" fmla="*/ 0 h 6393283"/>
              <a:gd name="connsiteX1" fmla="*/ 1291301 w 5608890"/>
              <a:gd name="connsiteY1" fmla="*/ 0 h 6393283"/>
              <a:gd name="connsiteX2" fmla="*/ 1553873 w 5608890"/>
              <a:gd name="connsiteY2" fmla="*/ 0 h 6393283"/>
              <a:gd name="connsiteX3" fmla="*/ 4055018 w 5608890"/>
              <a:gd name="connsiteY3" fmla="*/ 0 h 6393283"/>
              <a:gd name="connsiteX4" fmla="*/ 4573390 w 5608890"/>
              <a:gd name="connsiteY4" fmla="*/ 0 h 6393283"/>
              <a:gd name="connsiteX5" fmla="*/ 4704691 w 5608890"/>
              <a:gd name="connsiteY5" fmla="*/ 77089 h 6393283"/>
              <a:gd name="connsiteX6" fmla="*/ 5608890 w 5608890"/>
              <a:gd name="connsiteY6" fmla="*/ 3196672 h 6393283"/>
              <a:gd name="connsiteX7" fmla="*/ 4704691 w 5608890"/>
              <a:gd name="connsiteY7" fmla="*/ 6316255 h 6393283"/>
              <a:gd name="connsiteX8" fmla="*/ 4573390 w 5608890"/>
              <a:gd name="connsiteY8" fmla="*/ 6393283 h 6393283"/>
              <a:gd name="connsiteX9" fmla="*/ 4304144 w 5608890"/>
              <a:gd name="connsiteY9" fmla="*/ 6393283 h 6393283"/>
              <a:gd name="connsiteX10" fmla="*/ 4055018 w 5608890"/>
              <a:gd name="connsiteY10" fmla="*/ 6393283 h 6393283"/>
              <a:gd name="connsiteX11" fmla="*/ 1553873 w 5608890"/>
              <a:gd name="connsiteY11" fmla="*/ 6393283 h 6393283"/>
              <a:gd name="connsiteX12" fmla="*/ 1291301 w 5608890"/>
              <a:gd name="connsiteY12" fmla="*/ 6393283 h 6393283"/>
              <a:gd name="connsiteX13" fmla="*/ 1035561 w 5608890"/>
              <a:gd name="connsiteY13" fmla="*/ 6393283 h 6393283"/>
              <a:gd name="connsiteX14" fmla="*/ 904199 w 5608890"/>
              <a:gd name="connsiteY14" fmla="*/ 6316255 h 6393283"/>
              <a:gd name="connsiteX15" fmla="*/ 0 w 5608890"/>
              <a:gd name="connsiteY15" fmla="*/ 3196672 h 6393283"/>
              <a:gd name="connsiteX16" fmla="*/ 904199 w 5608890"/>
              <a:gd name="connsiteY16" fmla="*/ 77089 h 6393283"/>
              <a:gd name="connsiteX17" fmla="*/ 1035561 w 5608890"/>
              <a:gd name="connsiteY17" fmla="*/ 0 h 639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08890" h="6393283">
                <a:moveTo>
                  <a:pt x="1035561" y="0"/>
                </a:moveTo>
                <a:lnTo>
                  <a:pt x="1291301" y="0"/>
                </a:lnTo>
                <a:lnTo>
                  <a:pt x="1553873" y="0"/>
                </a:lnTo>
                <a:lnTo>
                  <a:pt x="4055018" y="0"/>
                </a:lnTo>
                <a:lnTo>
                  <a:pt x="4573390" y="0"/>
                </a:lnTo>
                <a:cubicBezTo>
                  <a:pt x="4613912" y="0"/>
                  <a:pt x="4661187" y="9187"/>
                  <a:pt x="4704691" y="77089"/>
                </a:cubicBezTo>
                <a:cubicBezTo>
                  <a:pt x="5304671" y="1013049"/>
                  <a:pt x="5608890" y="2062665"/>
                  <a:pt x="5608890" y="3196672"/>
                </a:cubicBezTo>
                <a:cubicBezTo>
                  <a:pt x="5608890" y="4330679"/>
                  <a:pt x="5304671" y="5380294"/>
                  <a:pt x="4704691" y="6316255"/>
                </a:cubicBezTo>
                <a:cubicBezTo>
                  <a:pt x="4661187" y="6384156"/>
                  <a:pt x="4613912" y="6393283"/>
                  <a:pt x="4573390" y="6393283"/>
                </a:cubicBezTo>
                <a:lnTo>
                  <a:pt x="4304144" y="6393283"/>
                </a:lnTo>
                <a:lnTo>
                  <a:pt x="4055018" y="6393283"/>
                </a:lnTo>
                <a:lnTo>
                  <a:pt x="1553873" y="6393283"/>
                </a:lnTo>
                <a:lnTo>
                  <a:pt x="1291301" y="6393283"/>
                </a:lnTo>
                <a:lnTo>
                  <a:pt x="1035561" y="6393283"/>
                </a:lnTo>
                <a:cubicBezTo>
                  <a:pt x="995039" y="6393283"/>
                  <a:pt x="947703" y="6384156"/>
                  <a:pt x="904199" y="6316255"/>
                </a:cubicBezTo>
                <a:cubicBezTo>
                  <a:pt x="304219" y="5380294"/>
                  <a:pt x="0" y="4330679"/>
                  <a:pt x="0" y="3196672"/>
                </a:cubicBezTo>
                <a:cubicBezTo>
                  <a:pt x="0" y="2062665"/>
                  <a:pt x="304219" y="1013049"/>
                  <a:pt x="904199" y="77089"/>
                </a:cubicBezTo>
                <a:cubicBezTo>
                  <a:pt x="947703" y="9187"/>
                  <a:pt x="995039" y="0"/>
                  <a:pt x="103556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4" name="Text Placeholder 46">
            <a:extLst>
              <a:ext uri="{FF2B5EF4-FFF2-40B4-BE49-F238E27FC236}">
                <a16:creationId xmlns:a16="http://schemas.microsoft.com/office/drawing/2014/main" id="{2CAC81F1-AFDF-DB45-ABE3-9D90C17CF377}"/>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5" name="Title 5">
            <a:extLst>
              <a:ext uri="{FF2B5EF4-FFF2-40B4-BE49-F238E27FC236}">
                <a16:creationId xmlns:a16="http://schemas.microsoft.com/office/drawing/2014/main" id="{CFDED162-F527-F24D-B172-9257B88BEAB0}"/>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1" name="TextBox 10">
            <a:extLst>
              <a:ext uri="{FF2B5EF4-FFF2-40B4-BE49-F238E27FC236}">
                <a16:creationId xmlns:a16="http://schemas.microsoft.com/office/drawing/2014/main" id="{E1DFEAF5-27FC-644F-8B82-2A210DF549F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404414C0-920C-C441-A711-36AE67BAB78F}"/>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1724829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peaker Slide - 1 Holder - Pennant">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- 1 Holder  - Pennant Frame</a:t>
            </a:r>
          </a:p>
        </p:txBody>
      </p:sp>
      <p:sp>
        <p:nvSpPr>
          <p:cNvPr id="10" name="Picture Placeholder 14">
            <a:extLst>
              <a:ext uri="{FF2B5EF4-FFF2-40B4-BE49-F238E27FC236}">
                <a16:creationId xmlns:a16="http://schemas.microsoft.com/office/drawing/2014/main" id="{FB2DC3B2-1339-7843-8303-65156121CBAE}"/>
              </a:ext>
            </a:extLst>
          </p:cNvPr>
          <p:cNvSpPr>
            <a:spLocks noGrp="1" noChangeAspect="1"/>
          </p:cNvSpPr>
          <p:nvPr>
            <p:ph type="pic" sz="quarter" idx="16" hasCustomPrompt="1"/>
          </p:nvPr>
        </p:nvSpPr>
        <p:spPr>
          <a:xfrm>
            <a:off x="588930" y="181538"/>
            <a:ext cx="3394139" cy="3840480"/>
          </a:xfrm>
          <a:custGeom>
            <a:avLst/>
            <a:gdLst>
              <a:gd name="connsiteX0" fmla="*/ 155707 w 5639553"/>
              <a:gd name="connsiteY0" fmla="*/ 0 h 6381173"/>
              <a:gd name="connsiteX1" fmla="*/ 5483846 w 5639553"/>
              <a:gd name="connsiteY1" fmla="*/ 0 h 6381173"/>
              <a:gd name="connsiteX2" fmla="*/ 5483912 w 5639553"/>
              <a:gd name="connsiteY2" fmla="*/ 0 h 6381173"/>
              <a:gd name="connsiteX3" fmla="*/ 5639553 w 5639553"/>
              <a:gd name="connsiteY3" fmla="*/ 155772 h 6381173"/>
              <a:gd name="connsiteX4" fmla="*/ 5639553 w 5639553"/>
              <a:gd name="connsiteY4" fmla="*/ 2531122 h 6381173"/>
              <a:gd name="connsiteX5" fmla="*/ 5639553 w 5639553"/>
              <a:gd name="connsiteY5" fmla="*/ 3163130 h 6381173"/>
              <a:gd name="connsiteX6" fmla="*/ 5639553 w 5639553"/>
              <a:gd name="connsiteY6" fmla="*/ 4301332 h 6381173"/>
              <a:gd name="connsiteX7" fmla="*/ 5575005 w 5639553"/>
              <a:gd name="connsiteY7" fmla="*/ 4427597 h 6381173"/>
              <a:gd name="connsiteX8" fmla="*/ 2910935 w 5639553"/>
              <a:gd name="connsiteY8" fmla="*/ 6351731 h 6381173"/>
              <a:gd name="connsiteX9" fmla="*/ 2819777 w 5639553"/>
              <a:gd name="connsiteY9" fmla="*/ 6381173 h 6381173"/>
              <a:gd name="connsiteX10" fmla="*/ 2728619 w 5639553"/>
              <a:gd name="connsiteY10" fmla="*/ 6351731 h 6381173"/>
              <a:gd name="connsiteX11" fmla="*/ 64549 w 5639553"/>
              <a:gd name="connsiteY11" fmla="*/ 4427597 h 6381173"/>
              <a:gd name="connsiteX12" fmla="*/ 1 w 5639553"/>
              <a:gd name="connsiteY12" fmla="*/ 4301332 h 6381173"/>
              <a:gd name="connsiteX13" fmla="*/ 1 w 5639553"/>
              <a:gd name="connsiteY13" fmla="*/ 3163130 h 6381173"/>
              <a:gd name="connsiteX14" fmla="*/ 1 w 5639553"/>
              <a:gd name="connsiteY14" fmla="*/ 2531122 h 6381173"/>
              <a:gd name="connsiteX15" fmla="*/ 1 w 5639553"/>
              <a:gd name="connsiteY15" fmla="*/ 155772 h 6381173"/>
              <a:gd name="connsiteX16" fmla="*/ 1 w 5639553"/>
              <a:gd name="connsiteY16" fmla="*/ 155706 h 6381173"/>
              <a:gd name="connsiteX17" fmla="*/ 155707 w 5639553"/>
              <a:gd name="connsiteY17" fmla="*/ 0 h 638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39553" h="6381173">
                <a:moveTo>
                  <a:pt x="155707" y="0"/>
                </a:moveTo>
                <a:lnTo>
                  <a:pt x="5483846" y="0"/>
                </a:lnTo>
                <a:cubicBezTo>
                  <a:pt x="5483866" y="0"/>
                  <a:pt x="5483893" y="0"/>
                  <a:pt x="5483912" y="0"/>
                </a:cubicBezTo>
                <a:cubicBezTo>
                  <a:pt x="5569907" y="36"/>
                  <a:pt x="5639586" y="69778"/>
                  <a:pt x="5639553" y="155772"/>
                </a:cubicBezTo>
                <a:lnTo>
                  <a:pt x="5639553" y="2531122"/>
                </a:lnTo>
                <a:lnTo>
                  <a:pt x="5639553" y="3163130"/>
                </a:lnTo>
                <a:lnTo>
                  <a:pt x="5639553" y="4301332"/>
                </a:lnTo>
                <a:cubicBezTo>
                  <a:pt x="5639566" y="4351344"/>
                  <a:pt x="5615552" y="4398319"/>
                  <a:pt x="5575005" y="4427597"/>
                </a:cubicBezTo>
                <a:lnTo>
                  <a:pt x="2910935" y="6351731"/>
                </a:lnTo>
                <a:cubicBezTo>
                  <a:pt x="2883719" y="6371359"/>
                  <a:pt x="2851748" y="6381173"/>
                  <a:pt x="2819777" y="6381173"/>
                </a:cubicBezTo>
                <a:cubicBezTo>
                  <a:pt x="2787806" y="6381173"/>
                  <a:pt x="2755834" y="6371359"/>
                  <a:pt x="2728619" y="6351731"/>
                </a:cubicBezTo>
                <a:lnTo>
                  <a:pt x="64549" y="4427597"/>
                </a:lnTo>
                <a:cubicBezTo>
                  <a:pt x="24002" y="4398319"/>
                  <a:pt x="-12" y="4351344"/>
                  <a:pt x="1" y="4301332"/>
                </a:cubicBezTo>
                <a:lnTo>
                  <a:pt x="1" y="3163130"/>
                </a:lnTo>
                <a:lnTo>
                  <a:pt x="1" y="2531122"/>
                </a:lnTo>
                <a:lnTo>
                  <a:pt x="1" y="155772"/>
                </a:lnTo>
                <a:cubicBezTo>
                  <a:pt x="1" y="155751"/>
                  <a:pt x="1" y="155728"/>
                  <a:pt x="1" y="155706"/>
                </a:cubicBezTo>
                <a:cubicBezTo>
                  <a:pt x="1" y="69712"/>
                  <a:pt x="69713" y="0"/>
                  <a:pt x="155707"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4" name="Text Placeholder 46">
            <a:extLst>
              <a:ext uri="{FF2B5EF4-FFF2-40B4-BE49-F238E27FC236}">
                <a16:creationId xmlns:a16="http://schemas.microsoft.com/office/drawing/2014/main" id="{F266ABB8-42DF-A24F-A3E6-1BBE591DEFCA}"/>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5" name="Title 5">
            <a:extLst>
              <a:ext uri="{FF2B5EF4-FFF2-40B4-BE49-F238E27FC236}">
                <a16:creationId xmlns:a16="http://schemas.microsoft.com/office/drawing/2014/main" id="{61C8980D-2AFC-7C44-A441-527EE0C74FC7}"/>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1" name="TextBox 10">
            <a:extLst>
              <a:ext uri="{FF2B5EF4-FFF2-40B4-BE49-F238E27FC236}">
                <a16:creationId xmlns:a16="http://schemas.microsoft.com/office/drawing/2014/main" id="{7E9D2DF5-488B-FC42-AC03-29494E290002}"/>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1610ACCB-E26F-B844-9299-F5CEE4524290}"/>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16054094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peaker Slide - 1 Holder - Pentagon">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- 1 Holder  - Pentagon Frame</a:t>
            </a:r>
          </a:p>
        </p:txBody>
      </p:sp>
      <p:sp>
        <p:nvSpPr>
          <p:cNvPr id="11" name="Picture Placeholder 10">
            <a:extLst>
              <a:ext uri="{FF2B5EF4-FFF2-40B4-BE49-F238E27FC236}">
                <a16:creationId xmlns:a16="http://schemas.microsoft.com/office/drawing/2014/main" id="{58633774-F69E-8B4E-A337-1951B724D5D5}"/>
              </a:ext>
            </a:extLst>
          </p:cNvPr>
          <p:cNvSpPr>
            <a:spLocks noGrp="1"/>
          </p:cNvSpPr>
          <p:nvPr>
            <p:ph type="pic" sz="quarter" idx="21" hasCustomPrompt="1"/>
          </p:nvPr>
        </p:nvSpPr>
        <p:spPr>
          <a:xfrm>
            <a:off x="593636" y="171450"/>
            <a:ext cx="3384727" cy="3843338"/>
          </a:xfrm>
          <a:custGeom>
            <a:avLst/>
            <a:gdLst>
              <a:gd name="connsiteX0" fmla="*/ 1449285 w 4222751"/>
              <a:gd name="connsiteY0" fmla="*/ 0 h 4794910"/>
              <a:gd name="connsiteX1" fmla="*/ 2438400 w 4222751"/>
              <a:gd name="connsiteY1" fmla="*/ 0 h 4794910"/>
              <a:gd name="connsiteX2" fmla="*/ 2438400 w 4222751"/>
              <a:gd name="connsiteY2" fmla="*/ 1653 h 4794910"/>
              <a:gd name="connsiteX3" fmla="*/ 2773466 w 4222751"/>
              <a:gd name="connsiteY3" fmla="*/ 1653 h 4794910"/>
              <a:gd name="connsiteX4" fmla="*/ 2907983 w 4222751"/>
              <a:gd name="connsiteY4" fmla="*/ 79191 h 4794910"/>
              <a:gd name="connsiteX5" fmla="*/ 4202045 w 4222751"/>
              <a:gd name="connsiteY5" fmla="*/ 2320743 h 4794910"/>
              <a:gd name="connsiteX6" fmla="*/ 4202045 w 4222751"/>
              <a:gd name="connsiteY6" fmla="*/ 2475819 h 4794910"/>
              <a:gd name="connsiteX7" fmla="*/ 2907395 w 4222751"/>
              <a:gd name="connsiteY7" fmla="*/ 4717372 h 4794910"/>
              <a:gd name="connsiteX8" fmla="*/ 2773466 w 4222751"/>
              <a:gd name="connsiteY8" fmla="*/ 4794910 h 4794910"/>
              <a:gd name="connsiteX9" fmla="*/ 1784351 w 4222751"/>
              <a:gd name="connsiteY9" fmla="*/ 4794910 h 4794910"/>
              <a:gd name="connsiteX10" fmla="*/ 1784351 w 4222751"/>
              <a:gd name="connsiteY10" fmla="*/ 4793257 h 4794910"/>
              <a:gd name="connsiteX11" fmla="*/ 1449285 w 4222751"/>
              <a:gd name="connsiteY11" fmla="*/ 4793257 h 4794910"/>
              <a:gd name="connsiteX12" fmla="*/ 1314768 w 4222751"/>
              <a:gd name="connsiteY12" fmla="*/ 4715719 h 4794910"/>
              <a:gd name="connsiteX13" fmla="*/ 20706 w 4222751"/>
              <a:gd name="connsiteY13" fmla="*/ 2474167 h 4794910"/>
              <a:gd name="connsiteX14" fmla="*/ 20706 w 4222751"/>
              <a:gd name="connsiteY14" fmla="*/ 2319091 h 4794910"/>
              <a:gd name="connsiteX15" fmla="*/ 1315356 w 4222751"/>
              <a:gd name="connsiteY15" fmla="*/ 77538 h 4794910"/>
              <a:gd name="connsiteX16" fmla="*/ 1449285 w 4222751"/>
              <a:gd name="connsiteY16" fmla="*/ 0 h 479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751" h="4794910">
                <a:moveTo>
                  <a:pt x="1449285" y="0"/>
                </a:moveTo>
                <a:lnTo>
                  <a:pt x="2438400" y="0"/>
                </a:lnTo>
                <a:lnTo>
                  <a:pt x="2438400" y="1653"/>
                </a:lnTo>
                <a:lnTo>
                  <a:pt x="2773466" y="1653"/>
                </a:lnTo>
                <a:cubicBezTo>
                  <a:pt x="2828683" y="1653"/>
                  <a:pt x="2879787" y="31023"/>
                  <a:pt x="2907983" y="79191"/>
                </a:cubicBezTo>
                <a:lnTo>
                  <a:pt x="4202045" y="2320743"/>
                </a:lnTo>
                <a:cubicBezTo>
                  <a:pt x="4229653" y="2368911"/>
                  <a:pt x="4229653" y="2427652"/>
                  <a:pt x="4202045" y="2475819"/>
                </a:cubicBezTo>
                <a:lnTo>
                  <a:pt x="2907395" y="4717372"/>
                </a:lnTo>
                <a:cubicBezTo>
                  <a:pt x="2879787" y="4764952"/>
                  <a:pt x="2828683" y="4794910"/>
                  <a:pt x="2773466" y="4794910"/>
                </a:cubicBezTo>
                <a:lnTo>
                  <a:pt x="1784351" y="4794910"/>
                </a:lnTo>
                <a:lnTo>
                  <a:pt x="1784351" y="4793257"/>
                </a:lnTo>
                <a:lnTo>
                  <a:pt x="1449285" y="4793257"/>
                </a:lnTo>
                <a:cubicBezTo>
                  <a:pt x="1394068" y="4793257"/>
                  <a:pt x="1342964" y="4763887"/>
                  <a:pt x="1314768" y="4715719"/>
                </a:cubicBezTo>
                <a:lnTo>
                  <a:pt x="20706" y="2474167"/>
                </a:lnTo>
                <a:cubicBezTo>
                  <a:pt x="-6902" y="2425999"/>
                  <a:pt x="-6902" y="2367258"/>
                  <a:pt x="20706" y="2319091"/>
                </a:cubicBezTo>
                <a:lnTo>
                  <a:pt x="1315356" y="77538"/>
                </a:lnTo>
                <a:cubicBezTo>
                  <a:pt x="1342964" y="29958"/>
                  <a:pt x="1394068" y="0"/>
                  <a:pt x="144928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2" name="TextBox 11">
            <a:extLst>
              <a:ext uri="{FF2B5EF4-FFF2-40B4-BE49-F238E27FC236}">
                <a16:creationId xmlns:a16="http://schemas.microsoft.com/office/drawing/2014/main" id="{B2317B35-9189-AD44-8A30-812BD86BBF9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46">
            <a:extLst>
              <a:ext uri="{FF2B5EF4-FFF2-40B4-BE49-F238E27FC236}">
                <a16:creationId xmlns:a16="http://schemas.microsoft.com/office/drawing/2014/main" id="{FEAD0AD2-D600-E343-9AC9-6A6BC31AF791}"/>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4" name="Title 5">
            <a:extLst>
              <a:ext uri="{FF2B5EF4-FFF2-40B4-BE49-F238E27FC236}">
                <a16:creationId xmlns:a16="http://schemas.microsoft.com/office/drawing/2014/main" id="{38EC7AE7-CD78-E04C-BA8F-17B4BCAA5513}"/>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0" name="Footer Placeholder 4">
            <a:extLst>
              <a:ext uri="{FF2B5EF4-FFF2-40B4-BE49-F238E27FC236}">
                <a16:creationId xmlns:a16="http://schemas.microsoft.com/office/drawing/2014/main" id="{71598637-B2C5-774C-A193-D0351CE18180}"/>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0103203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peaker Slide - 1 Holder - Notched">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- 1 Holder  - Notched Frame</a:t>
            </a:r>
          </a:p>
        </p:txBody>
      </p:sp>
      <p:sp>
        <p:nvSpPr>
          <p:cNvPr id="10" name="Picture Placeholder 31">
            <a:extLst>
              <a:ext uri="{FF2B5EF4-FFF2-40B4-BE49-F238E27FC236}">
                <a16:creationId xmlns:a16="http://schemas.microsoft.com/office/drawing/2014/main" id="{F43800E0-CBF7-DE4A-8BE9-BF5111E4C7F0}"/>
              </a:ext>
            </a:extLst>
          </p:cNvPr>
          <p:cNvSpPr>
            <a:spLocks noGrp="1" noChangeAspect="1"/>
          </p:cNvSpPr>
          <p:nvPr>
            <p:ph type="pic" sz="quarter" idx="16" hasCustomPrompt="1"/>
          </p:nvPr>
        </p:nvSpPr>
        <p:spPr>
          <a:xfrm>
            <a:off x="592783" y="194982"/>
            <a:ext cx="3386434" cy="3840480"/>
          </a:xfrm>
          <a:custGeom>
            <a:avLst/>
            <a:gdLst>
              <a:gd name="connsiteX0" fmla="*/ 531103 w 5616391"/>
              <a:gd name="connsiteY0" fmla="*/ 0 h 6369424"/>
              <a:gd name="connsiteX1" fmla="*/ 1799667 w 5616391"/>
              <a:gd name="connsiteY1" fmla="*/ 0 h 6369424"/>
              <a:gd name="connsiteX2" fmla="*/ 2176183 w 5616391"/>
              <a:gd name="connsiteY2" fmla="*/ 0 h 6369424"/>
              <a:gd name="connsiteX3" fmla="*/ 3440209 w 5616391"/>
              <a:gd name="connsiteY3" fmla="*/ 0 h 6369424"/>
              <a:gd name="connsiteX4" fmla="*/ 5085288 w 5616391"/>
              <a:gd name="connsiteY4" fmla="*/ 0 h 6369424"/>
              <a:gd name="connsiteX5" fmla="*/ 5113207 w 5616391"/>
              <a:gd name="connsiteY5" fmla="*/ 27978 h 6369424"/>
              <a:gd name="connsiteX6" fmla="*/ 5588414 w 5616391"/>
              <a:gd name="connsiteY6" fmla="*/ 503185 h 6369424"/>
              <a:gd name="connsiteX7" fmla="*/ 5616391 w 5616391"/>
              <a:gd name="connsiteY7" fmla="*/ 531103 h 6369424"/>
              <a:gd name="connsiteX8" fmla="*/ 5616391 w 5616391"/>
              <a:gd name="connsiteY8" fmla="*/ 5838321 h 6369424"/>
              <a:gd name="connsiteX9" fmla="*/ 5588414 w 5616391"/>
              <a:gd name="connsiteY9" fmla="*/ 5866240 h 6369424"/>
              <a:gd name="connsiteX10" fmla="*/ 5113207 w 5616391"/>
              <a:gd name="connsiteY10" fmla="*/ 6341447 h 6369424"/>
              <a:gd name="connsiteX11" fmla="*/ 5085288 w 5616391"/>
              <a:gd name="connsiteY11" fmla="*/ 6369424 h 6369424"/>
              <a:gd name="connsiteX12" fmla="*/ 3816726 w 5616391"/>
              <a:gd name="connsiteY12" fmla="*/ 6369424 h 6369424"/>
              <a:gd name="connsiteX13" fmla="*/ 3440209 w 5616391"/>
              <a:gd name="connsiteY13" fmla="*/ 6369424 h 6369424"/>
              <a:gd name="connsiteX14" fmla="*/ 2176183 w 5616391"/>
              <a:gd name="connsiteY14" fmla="*/ 6369424 h 6369424"/>
              <a:gd name="connsiteX15" fmla="*/ 1799667 w 5616391"/>
              <a:gd name="connsiteY15" fmla="*/ 6369424 h 6369424"/>
              <a:gd name="connsiteX16" fmla="*/ 531103 w 5616391"/>
              <a:gd name="connsiteY16" fmla="*/ 6369424 h 6369424"/>
              <a:gd name="connsiteX17" fmla="*/ 503185 w 5616391"/>
              <a:gd name="connsiteY17" fmla="*/ 6341447 h 6369424"/>
              <a:gd name="connsiteX18" fmla="*/ 27978 w 5616391"/>
              <a:gd name="connsiteY18" fmla="*/ 5866240 h 6369424"/>
              <a:gd name="connsiteX19" fmla="*/ 0 w 5616391"/>
              <a:gd name="connsiteY19" fmla="*/ 5838321 h 6369424"/>
              <a:gd name="connsiteX20" fmla="*/ 0 w 5616391"/>
              <a:gd name="connsiteY20" fmla="*/ 531103 h 6369424"/>
              <a:gd name="connsiteX21" fmla="*/ 27978 w 5616391"/>
              <a:gd name="connsiteY21" fmla="*/ 503185 h 6369424"/>
              <a:gd name="connsiteX22" fmla="*/ 503185 w 5616391"/>
              <a:gd name="connsiteY22" fmla="*/ 27978 h 6369424"/>
              <a:gd name="connsiteX23" fmla="*/ 531103 w 5616391"/>
              <a:gd name="connsiteY23" fmla="*/ 0 h 6369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16391" h="6369424">
                <a:moveTo>
                  <a:pt x="531103" y="0"/>
                </a:moveTo>
                <a:lnTo>
                  <a:pt x="1799667" y="0"/>
                </a:lnTo>
                <a:lnTo>
                  <a:pt x="2176183" y="0"/>
                </a:lnTo>
                <a:lnTo>
                  <a:pt x="3440209" y="0"/>
                </a:lnTo>
                <a:lnTo>
                  <a:pt x="5085288" y="0"/>
                </a:lnTo>
                <a:cubicBezTo>
                  <a:pt x="5100634" y="225"/>
                  <a:pt x="5113015" y="12629"/>
                  <a:pt x="5113207" y="27978"/>
                </a:cubicBezTo>
                <a:cubicBezTo>
                  <a:pt x="5127773" y="284151"/>
                  <a:pt x="5332267" y="488617"/>
                  <a:pt x="5588414" y="503185"/>
                </a:cubicBezTo>
                <a:cubicBezTo>
                  <a:pt x="5603712" y="503530"/>
                  <a:pt x="5616034" y="515820"/>
                  <a:pt x="5616391" y="531103"/>
                </a:cubicBezTo>
                <a:lnTo>
                  <a:pt x="5616391" y="5838321"/>
                </a:lnTo>
                <a:cubicBezTo>
                  <a:pt x="5616153" y="5853667"/>
                  <a:pt x="5603771" y="5866049"/>
                  <a:pt x="5588414" y="5866240"/>
                </a:cubicBezTo>
                <a:cubicBezTo>
                  <a:pt x="5332267" y="5880806"/>
                  <a:pt x="5127773" y="6085301"/>
                  <a:pt x="5113207" y="6341447"/>
                </a:cubicBezTo>
                <a:cubicBezTo>
                  <a:pt x="5112861" y="6356745"/>
                  <a:pt x="5100569" y="6369067"/>
                  <a:pt x="5085288" y="6369424"/>
                </a:cubicBezTo>
                <a:lnTo>
                  <a:pt x="3816726" y="6369424"/>
                </a:lnTo>
                <a:lnTo>
                  <a:pt x="3440209" y="6369424"/>
                </a:lnTo>
                <a:lnTo>
                  <a:pt x="2176183" y="6369424"/>
                </a:lnTo>
                <a:lnTo>
                  <a:pt x="1799667" y="6369424"/>
                </a:lnTo>
                <a:lnTo>
                  <a:pt x="531103" y="6369424"/>
                </a:lnTo>
                <a:cubicBezTo>
                  <a:pt x="515755" y="6369186"/>
                  <a:pt x="503376" y="6356804"/>
                  <a:pt x="503185" y="6341447"/>
                </a:cubicBezTo>
                <a:cubicBezTo>
                  <a:pt x="488617" y="6085301"/>
                  <a:pt x="284151" y="5880806"/>
                  <a:pt x="27978" y="5866240"/>
                </a:cubicBezTo>
                <a:cubicBezTo>
                  <a:pt x="12694" y="5865894"/>
                  <a:pt x="378" y="5853603"/>
                  <a:pt x="0" y="5838321"/>
                </a:cubicBezTo>
                <a:lnTo>
                  <a:pt x="0" y="531103"/>
                </a:lnTo>
                <a:cubicBezTo>
                  <a:pt x="225" y="515755"/>
                  <a:pt x="12629" y="503376"/>
                  <a:pt x="27978" y="503185"/>
                </a:cubicBezTo>
                <a:cubicBezTo>
                  <a:pt x="284151" y="488617"/>
                  <a:pt x="488617" y="284151"/>
                  <a:pt x="503185" y="27978"/>
                </a:cubicBezTo>
                <a:cubicBezTo>
                  <a:pt x="503530" y="12694"/>
                  <a:pt x="515820" y="378"/>
                  <a:pt x="53110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4" name="Text Placeholder 46">
            <a:extLst>
              <a:ext uri="{FF2B5EF4-FFF2-40B4-BE49-F238E27FC236}">
                <a16:creationId xmlns:a16="http://schemas.microsoft.com/office/drawing/2014/main" id="{3FEFE0BB-CC49-DF48-A71F-5FCFAA46C250}"/>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5" name="Title 5">
            <a:extLst>
              <a:ext uri="{FF2B5EF4-FFF2-40B4-BE49-F238E27FC236}">
                <a16:creationId xmlns:a16="http://schemas.microsoft.com/office/drawing/2014/main" id="{94F82380-839B-0A4D-BA2F-993957356A25}"/>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1" name="TextBox 10">
            <a:extLst>
              <a:ext uri="{FF2B5EF4-FFF2-40B4-BE49-F238E27FC236}">
                <a16:creationId xmlns:a16="http://schemas.microsoft.com/office/drawing/2014/main" id="{F6200F6B-F491-2149-AA3D-A4E946F63025}"/>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B29D3B0F-3338-374F-A425-3BAA5F4284C7}"/>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11476085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peaker Slide - 1 Holder - Oval">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lvl="1" algn="ctr"/>
            <a:r>
              <a:rPr lang="en-US" sz="1800" b="0" i="0">
                <a:solidFill>
                  <a:srgbClr val="808080"/>
                </a:solidFill>
                <a:latin typeface="Palatino Linotype" panose="02040502050505030304" pitchFamily="18" charset="0"/>
              </a:rPr>
              <a:t>Text w/ Images | 1 Holder | Oval Frame</a:t>
            </a:r>
          </a:p>
        </p:txBody>
      </p:sp>
      <p:sp>
        <p:nvSpPr>
          <p:cNvPr id="10" name="Picture Placeholder 17">
            <a:extLst>
              <a:ext uri="{FF2B5EF4-FFF2-40B4-BE49-F238E27FC236}">
                <a16:creationId xmlns:a16="http://schemas.microsoft.com/office/drawing/2014/main" id="{3E9D1A83-6FFB-CB4D-BF67-0F2752AEC935}"/>
              </a:ext>
            </a:extLst>
          </p:cNvPr>
          <p:cNvSpPr>
            <a:spLocks noGrp="1" noChangeAspect="1"/>
          </p:cNvSpPr>
          <p:nvPr>
            <p:ph type="pic" sz="quarter" idx="16" hasCustomPrompt="1"/>
          </p:nvPr>
        </p:nvSpPr>
        <p:spPr>
          <a:xfrm>
            <a:off x="596408" y="171450"/>
            <a:ext cx="3379184" cy="3840480"/>
          </a:xfrm>
          <a:custGeom>
            <a:avLst/>
            <a:gdLst>
              <a:gd name="connsiteX0" fmla="*/ 2819401 w 5638800"/>
              <a:gd name="connsiteY0" fmla="*/ 0 h 6400800"/>
              <a:gd name="connsiteX1" fmla="*/ 5638800 w 5638800"/>
              <a:gd name="connsiteY1" fmla="*/ 3200400 h 6400800"/>
              <a:gd name="connsiteX2" fmla="*/ 2819401 w 5638800"/>
              <a:gd name="connsiteY2" fmla="*/ 6400800 h 6400800"/>
              <a:gd name="connsiteX3" fmla="*/ 0 w 5638800"/>
              <a:gd name="connsiteY3" fmla="*/ 3200400 h 6400800"/>
              <a:gd name="connsiteX4" fmla="*/ 2819401 w 5638800"/>
              <a:gd name="connsiteY4" fmla="*/ 0 h 6400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8800" h="6400800">
                <a:moveTo>
                  <a:pt x="2819401" y="0"/>
                </a:moveTo>
                <a:cubicBezTo>
                  <a:pt x="4376511" y="0"/>
                  <a:pt x="5638800" y="1432868"/>
                  <a:pt x="5638800" y="3200400"/>
                </a:cubicBezTo>
                <a:cubicBezTo>
                  <a:pt x="5638800" y="4967933"/>
                  <a:pt x="4376511" y="6400800"/>
                  <a:pt x="2819401" y="6400800"/>
                </a:cubicBezTo>
                <a:cubicBezTo>
                  <a:pt x="1262289" y="6400800"/>
                  <a:pt x="0" y="4967933"/>
                  <a:pt x="0" y="3200400"/>
                </a:cubicBezTo>
                <a:cubicBezTo>
                  <a:pt x="0" y="1432868"/>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3" name="Text Placeholder 46">
            <a:extLst>
              <a:ext uri="{FF2B5EF4-FFF2-40B4-BE49-F238E27FC236}">
                <a16:creationId xmlns:a16="http://schemas.microsoft.com/office/drawing/2014/main" id="{A51380D2-F93F-A948-81D0-D12F3D6C6DC2}"/>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4" name="Title 5">
            <a:extLst>
              <a:ext uri="{FF2B5EF4-FFF2-40B4-BE49-F238E27FC236}">
                <a16:creationId xmlns:a16="http://schemas.microsoft.com/office/drawing/2014/main" id="{59CA9791-C17C-684B-BB32-F0EC10284B23}"/>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1" name="TextBox 10">
            <a:extLst>
              <a:ext uri="{FF2B5EF4-FFF2-40B4-BE49-F238E27FC236}">
                <a16:creationId xmlns:a16="http://schemas.microsoft.com/office/drawing/2014/main" id="{294F2A34-1037-8846-A5DD-F9F857EDB28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AA3802EB-A85D-D143-9B0E-8166A05AB8B2}"/>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9458134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peaker Slide - 1 Holder - Diamond">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- 1 Holder  - Diamond Frame</a:t>
            </a:r>
          </a:p>
        </p:txBody>
      </p:sp>
      <p:sp>
        <p:nvSpPr>
          <p:cNvPr id="10" name="Picture Placeholder 12">
            <a:extLst>
              <a:ext uri="{FF2B5EF4-FFF2-40B4-BE49-F238E27FC236}">
                <a16:creationId xmlns:a16="http://schemas.microsoft.com/office/drawing/2014/main" id="{7B479D93-D113-4E44-8127-2A3D1C726EA5}"/>
              </a:ext>
            </a:extLst>
          </p:cNvPr>
          <p:cNvSpPr>
            <a:spLocks noGrp="1"/>
          </p:cNvSpPr>
          <p:nvPr>
            <p:ph type="pic" sz="quarter" idx="16" hasCustomPrompt="1"/>
          </p:nvPr>
        </p:nvSpPr>
        <p:spPr>
          <a:xfrm>
            <a:off x="591004" y="171451"/>
            <a:ext cx="3389992" cy="3840480"/>
          </a:xfrm>
          <a:custGeom>
            <a:avLst/>
            <a:gdLst>
              <a:gd name="connsiteX0" fmla="*/ 2832036 w 5638800"/>
              <a:gd name="connsiteY0" fmla="*/ 902 h 6794507"/>
              <a:gd name="connsiteX1" fmla="*/ 2883172 w 5638800"/>
              <a:gd name="connsiteY1" fmla="*/ 28518 h 6794507"/>
              <a:gd name="connsiteX2" fmla="*/ 5617530 w 5638800"/>
              <a:gd name="connsiteY2" fmla="*/ 3338520 h 6794507"/>
              <a:gd name="connsiteX3" fmla="*/ 5616438 w 5638800"/>
              <a:gd name="connsiteY3" fmla="*/ 3457328 h 6794507"/>
              <a:gd name="connsiteX4" fmla="*/ 2883172 w 5638800"/>
              <a:gd name="connsiteY4" fmla="*/ 6765996 h 6794507"/>
              <a:gd name="connsiteX5" fmla="*/ 2819364 w 5638800"/>
              <a:gd name="connsiteY5" fmla="*/ 6794507 h 6794507"/>
              <a:gd name="connsiteX6" fmla="*/ 2755556 w 5638800"/>
              <a:gd name="connsiteY6" fmla="*/ 6765996 h 6794507"/>
              <a:gd name="connsiteX7" fmla="*/ 22363 w 5638800"/>
              <a:gd name="connsiteY7" fmla="*/ 3457328 h 6794507"/>
              <a:gd name="connsiteX8" fmla="*/ 21271 w 5638800"/>
              <a:gd name="connsiteY8" fmla="*/ 3338520 h 6794507"/>
              <a:gd name="connsiteX9" fmla="*/ 2755556 w 5638800"/>
              <a:gd name="connsiteY9" fmla="*/ 28518 h 6794507"/>
              <a:gd name="connsiteX10" fmla="*/ 2773477 w 5638800"/>
              <a:gd name="connsiteY10" fmla="*/ 12896 h 6794507"/>
              <a:gd name="connsiteX11" fmla="*/ 2832036 w 5638800"/>
              <a:gd name="connsiteY11" fmla="*/ 902 h 6794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38800" h="6794507">
                <a:moveTo>
                  <a:pt x="2832036" y="902"/>
                </a:moveTo>
                <a:cubicBezTo>
                  <a:pt x="2851887" y="3729"/>
                  <a:pt x="2870501" y="13158"/>
                  <a:pt x="2883172" y="28518"/>
                </a:cubicBezTo>
                <a:cubicBezTo>
                  <a:pt x="2883172" y="28518"/>
                  <a:pt x="5601870" y="3319470"/>
                  <a:pt x="5617530" y="3338520"/>
                </a:cubicBezTo>
                <a:cubicBezTo>
                  <a:pt x="5646287" y="3374268"/>
                  <a:pt x="5645849" y="3421987"/>
                  <a:pt x="5616438" y="3457328"/>
                </a:cubicBezTo>
                <a:cubicBezTo>
                  <a:pt x="5268916" y="3888556"/>
                  <a:pt x="2883172" y="6765996"/>
                  <a:pt x="2883172" y="6765996"/>
                </a:cubicBezTo>
                <a:cubicBezTo>
                  <a:pt x="2868372" y="6783864"/>
                  <a:pt x="2844645" y="6794466"/>
                  <a:pt x="2819364" y="6794507"/>
                </a:cubicBezTo>
                <a:cubicBezTo>
                  <a:pt x="2794083" y="6794466"/>
                  <a:pt x="2770356" y="6783864"/>
                  <a:pt x="2755556" y="6765996"/>
                </a:cubicBezTo>
                <a:cubicBezTo>
                  <a:pt x="2755556" y="6765996"/>
                  <a:pt x="369813" y="3888556"/>
                  <a:pt x="22363" y="3457328"/>
                </a:cubicBezTo>
                <a:cubicBezTo>
                  <a:pt x="-7047" y="3421987"/>
                  <a:pt x="-7487" y="3374267"/>
                  <a:pt x="21271" y="3338520"/>
                </a:cubicBezTo>
                <a:cubicBezTo>
                  <a:pt x="36859" y="3319470"/>
                  <a:pt x="2755556" y="28518"/>
                  <a:pt x="2755556" y="28518"/>
                </a:cubicBezTo>
                <a:cubicBezTo>
                  <a:pt x="2760520" y="22500"/>
                  <a:pt x="2766572" y="17224"/>
                  <a:pt x="2773477" y="12896"/>
                </a:cubicBezTo>
                <a:cubicBezTo>
                  <a:pt x="2791097" y="1849"/>
                  <a:pt x="2812185" y="-1926"/>
                  <a:pt x="2832036" y="902"/>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3" name="Text Placeholder 46">
            <a:extLst>
              <a:ext uri="{FF2B5EF4-FFF2-40B4-BE49-F238E27FC236}">
                <a16:creationId xmlns:a16="http://schemas.microsoft.com/office/drawing/2014/main" id="{6648C37A-0A12-E549-84E9-74A00DEA8589}"/>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4" name="Title 5">
            <a:extLst>
              <a:ext uri="{FF2B5EF4-FFF2-40B4-BE49-F238E27FC236}">
                <a16:creationId xmlns:a16="http://schemas.microsoft.com/office/drawing/2014/main" id="{8CA34A27-401E-F444-B90D-B4E2356CA355}"/>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1" name="TextBox 10">
            <a:extLst>
              <a:ext uri="{FF2B5EF4-FFF2-40B4-BE49-F238E27FC236}">
                <a16:creationId xmlns:a16="http://schemas.microsoft.com/office/drawing/2014/main" id="{11008407-E12C-1342-BEE0-DDA0280A9B5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D9DCB31E-443C-AD45-8135-9A0534ED9C89}"/>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7717480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peaker Slide - 1 Holder - Arch">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- 1 Holder  - Arch Frame</a:t>
            </a:r>
          </a:p>
        </p:txBody>
      </p:sp>
      <p:sp>
        <p:nvSpPr>
          <p:cNvPr id="10" name="Picture Placeholder 19">
            <a:extLst>
              <a:ext uri="{FF2B5EF4-FFF2-40B4-BE49-F238E27FC236}">
                <a16:creationId xmlns:a16="http://schemas.microsoft.com/office/drawing/2014/main" id="{D27449B8-5EC6-5345-A900-60DDA7A84F8F}"/>
              </a:ext>
            </a:extLst>
          </p:cNvPr>
          <p:cNvSpPr>
            <a:spLocks noGrp="1" noChangeAspect="1"/>
          </p:cNvSpPr>
          <p:nvPr>
            <p:ph type="pic" sz="quarter" idx="16" hasCustomPrompt="1"/>
          </p:nvPr>
        </p:nvSpPr>
        <p:spPr>
          <a:xfrm>
            <a:off x="582765" y="171450"/>
            <a:ext cx="3406470" cy="3840480"/>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21" name="Text Placeholder 46">
            <a:extLst>
              <a:ext uri="{FF2B5EF4-FFF2-40B4-BE49-F238E27FC236}">
                <a16:creationId xmlns:a16="http://schemas.microsoft.com/office/drawing/2014/main" id="{41B9B1FD-5157-A345-B3E0-98B444773864}"/>
              </a:ext>
            </a:extLst>
          </p:cNvPr>
          <p:cNvSpPr>
            <a:spLocks noGrp="1"/>
          </p:cNvSpPr>
          <p:nvPr>
            <p:ph type="body" sz="quarter" idx="15" hasCustomPrompt="1"/>
          </p:nvPr>
        </p:nvSpPr>
        <p:spPr>
          <a:xfrm>
            <a:off x="44202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1" name="Title 5">
            <a:extLst>
              <a:ext uri="{FF2B5EF4-FFF2-40B4-BE49-F238E27FC236}">
                <a16:creationId xmlns:a16="http://schemas.microsoft.com/office/drawing/2014/main" id="{1882E914-C10F-FC45-A554-74EA9FF9098E}"/>
              </a:ext>
            </a:extLst>
          </p:cNvPr>
          <p:cNvSpPr>
            <a:spLocks noGrp="1"/>
          </p:cNvSpPr>
          <p:nvPr>
            <p:ph type="title" hasCustomPrompt="1"/>
          </p:nvPr>
        </p:nvSpPr>
        <p:spPr>
          <a:xfrm>
            <a:off x="44196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3" name="TextBox 12">
            <a:extLst>
              <a:ext uri="{FF2B5EF4-FFF2-40B4-BE49-F238E27FC236}">
                <a16:creationId xmlns:a16="http://schemas.microsoft.com/office/drawing/2014/main" id="{95286349-2DD9-4A4B-88A0-FB8B650414D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AA2D2062-01C2-F84B-9C41-0119C04BAA4F}"/>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244051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peaker Slide - 2 Holders">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- 2 Holders</a:t>
            </a:r>
          </a:p>
        </p:txBody>
      </p:sp>
      <p:sp>
        <p:nvSpPr>
          <p:cNvPr id="6" name="Picture Placeholder 19">
            <a:extLst>
              <a:ext uri="{FF2B5EF4-FFF2-40B4-BE49-F238E27FC236}">
                <a16:creationId xmlns:a16="http://schemas.microsoft.com/office/drawing/2014/main" id="{51449E31-1B29-2347-9A61-AFB08ABBB413}"/>
              </a:ext>
            </a:extLst>
          </p:cNvPr>
          <p:cNvSpPr>
            <a:spLocks noGrp="1" noChangeAspect="1"/>
          </p:cNvSpPr>
          <p:nvPr>
            <p:ph type="pic" sz="quarter" idx="16" hasCustomPrompt="1"/>
          </p:nvPr>
        </p:nvSpPr>
        <p:spPr>
          <a:xfrm>
            <a:off x="517830" y="171451"/>
            <a:ext cx="1689539" cy="1828800"/>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0" name="Picture Placeholder 12">
            <a:extLst>
              <a:ext uri="{FF2B5EF4-FFF2-40B4-BE49-F238E27FC236}">
                <a16:creationId xmlns:a16="http://schemas.microsoft.com/office/drawing/2014/main" id="{C7337C72-2373-B44F-8CD9-9E8FE037EB2B}"/>
              </a:ext>
            </a:extLst>
          </p:cNvPr>
          <p:cNvSpPr>
            <a:spLocks noGrp="1" noChangeAspect="1"/>
          </p:cNvSpPr>
          <p:nvPr>
            <p:ph type="pic" sz="quarter" idx="17" hasCustomPrompt="1"/>
          </p:nvPr>
        </p:nvSpPr>
        <p:spPr>
          <a:xfrm>
            <a:off x="520013" y="2571750"/>
            <a:ext cx="1673543" cy="1828800"/>
          </a:xfrm>
          <a:custGeom>
            <a:avLst/>
            <a:gdLst>
              <a:gd name="connsiteX0" fmla="*/ 2832036 w 5638800"/>
              <a:gd name="connsiteY0" fmla="*/ 902 h 6794507"/>
              <a:gd name="connsiteX1" fmla="*/ 2883172 w 5638800"/>
              <a:gd name="connsiteY1" fmla="*/ 28518 h 6794507"/>
              <a:gd name="connsiteX2" fmla="*/ 5617530 w 5638800"/>
              <a:gd name="connsiteY2" fmla="*/ 3338520 h 6794507"/>
              <a:gd name="connsiteX3" fmla="*/ 5616438 w 5638800"/>
              <a:gd name="connsiteY3" fmla="*/ 3457328 h 6794507"/>
              <a:gd name="connsiteX4" fmla="*/ 2883172 w 5638800"/>
              <a:gd name="connsiteY4" fmla="*/ 6765996 h 6794507"/>
              <a:gd name="connsiteX5" fmla="*/ 2819364 w 5638800"/>
              <a:gd name="connsiteY5" fmla="*/ 6794507 h 6794507"/>
              <a:gd name="connsiteX6" fmla="*/ 2755556 w 5638800"/>
              <a:gd name="connsiteY6" fmla="*/ 6765996 h 6794507"/>
              <a:gd name="connsiteX7" fmla="*/ 22363 w 5638800"/>
              <a:gd name="connsiteY7" fmla="*/ 3457328 h 6794507"/>
              <a:gd name="connsiteX8" fmla="*/ 21271 w 5638800"/>
              <a:gd name="connsiteY8" fmla="*/ 3338520 h 6794507"/>
              <a:gd name="connsiteX9" fmla="*/ 2755556 w 5638800"/>
              <a:gd name="connsiteY9" fmla="*/ 28518 h 6794507"/>
              <a:gd name="connsiteX10" fmla="*/ 2773477 w 5638800"/>
              <a:gd name="connsiteY10" fmla="*/ 12896 h 6794507"/>
              <a:gd name="connsiteX11" fmla="*/ 2832036 w 5638800"/>
              <a:gd name="connsiteY11" fmla="*/ 902 h 6794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38800" h="6794507">
                <a:moveTo>
                  <a:pt x="2832036" y="902"/>
                </a:moveTo>
                <a:cubicBezTo>
                  <a:pt x="2851887" y="3729"/>
                  <a:pt x="2870501" y="13158"/>
                  <a:pt x="2883172" y="28518"/>
                </a:cubicBezTo>
                <a:cubicBezTo>
                  <a:pt x="2883172" y="28518"/>
                  <a:pt x="5601870" y="3319470"/>
                  <a:pt x="5617530" y="3338520"/>
                </a:cubicBezTo>
                <a:cubicBezTo>
                  <a:pt x="5646287" y="3374268"/>
                  <a:pt x="5645849" y="3421987"/>
                  <a:pt x="5616438" y="3457328"/>
                </a:cubicBezTo>
                <a:cubicBezTo>
                  <a:pt x="5268916" y="3888556"/>
                  <a:pt x="2883172" y="6765996"/>
                  <a:pt x="2883172" y="6765996"/>
                </a:cubicBezTo>
                <a:cubicBezTo>
                  <a:pt x="2868372" y="6783864"/>
                  <a:pt x="2844645" y="6794466"/>
                  <a:pt x="2819364" y="6794507"/>
                </a:cubicBezTo>
                <a:cubicBezTo>
                  <a:pt x="2794083" y="6794466"/>
                  <a:pt x="2770356" y="6783864"/>
                  <a:pt x="2755556" y="6765996"/>
                </a:cubicBezTo>
                <a:cubicBezTo>
                  <a:pt x="2755556" y="6765996"/>
                  <a:pt x="369813" y="3888556"/>
                  <a:pt x="22363" y="3457328"/>
                </a:cubicBezTo>
                <a:cubicBezTo>
                  <a:pt x="-7047" y="3421987"/>
                  <a:pt x="-7487" y="3374267"/>
                  <a:pt x="21271" y="3338520"/>
                </a:cubicBezTo>
                <a:cubicBezTo>
                  <a:pt x="36859" y="3319470"/>
                  <a:pt x="2755556" y="28518"/>
                  <a:pt x="2755556" y="28518"/>
                </a:cubicBezTo>
                <a:cubicBezTo>
                  <a:pt x="2760520" y="22500"/>
                  <a:pt x="2766572" y="17224"/>
                  <a:pt x="2773477" y="12896"/>
                </a:cubicBezTo>
                <a:cubicBezTo>
                  <a:pt x="2791097" y="1849"/>
                  <a:pt x="2812185" y="-1926"/>
                  <a:pt x="2832036" y="902"/>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5" name="Text Placeholder 46">
            <a:extLst>
              <a:ext uri="{FF2B5EF4-FFF2-40B4-BE49-F238E27FC236}">
                <a16:creationId xmlns:a16="http://schemas.microsoft.com/office/drawing/2014/main" id="{0DDD1687-3C57-0E4D-ADA8-ACD391481686}"/>
              </a:ext>
            </a:extLst>
          </p:cNvPr>
          <p:cNvSpPr>
            <a:spLocks noGrp="1"/>
          </p:cNvSpPr>
          <p:nvPr>
            <p:ph type="body" sz="quarter" idx="15" hasCustomPrompt="1"/>
          </p:nvPr>
        </p:nvSpPr>
        <p:spPr>
          <a:xfrm>
            <a:off x="27438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6" name="Title 5">
            <a:extLst>
              <a:ext uri="{FF2B5EF4-FFF2-40B4-BE49-F238E27FC236}">
                <a16:creationId xmlns:a16="http://schemas.microsoft.com/office/drawing/2014/main" id="{9FBF6841-D036-534E-BDD4-5488C35E0B95}"/>
              </a:ext>
            </a:extLst>
          </p:cNvPr>
          <p:cNvSpPr>
            <a:spLocks noGrp="1"/>
          </p:cNvSpPr>
          <p:nvPr>
            <p:ph type="title" hasCustomPrompt="1"/>
          </p:nvPr>
        </p:nvSpPr>
        <p:spPr>
          <a:xfrm>
            <a:off x="27432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1" name="TextBox 10">
            <a:extLst>
              <a:ext uri="{FF2B5EF4-FFF2-40B4-BE49-F238E27FC236}">
                <a16:creationId xmlns:a16="http://schemas.microsoft.com/office/drawing/2014/main" id="{E23153C5-F61E-4F43-A9EC-E18CAFDCD03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Holders</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Footer Placeholder 4">
            <a:extLst>
              <a:ext uri="{FF2B5EF4-FFF2-40B4-BE49-F238E27FC236}">
                <a16:creationId xmlns:a16="http://schemas.microsoft.com/office/drawing/2014/main" id="{C0B36344-0406-F047-8268-D71CCF4E94FC}"/>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23720338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peaker Slide - 3 Holders">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- 3 Holders</a:t>
            </a:r>
          </a:p>
        </p:txBody>
      </p:sp>
      <p:sp>
        <p:nvSpPr>
          <p:cNvPr id="6" name="Picture Placeholder 19">
            <a:extLst>
              <a:ext uri="{FF2B5EF4-FFF2-40B4-BE49-F238E27FC236}">
                <a16:creationId xmlns:a16="http://schemas.microsoft.com/office/drawing/2014/main" id="{51449E31-1B29-2347-9A61-AFB08ABBB413}"/>
              </a:ext>
            </a:extLst>
          </p:cNvPr>
          <p:cNvSpPr>
            <a:spLocks noGrp="1" noChangeAspect="1"/>
          </p:cNvSpPr>
          <p:nvPr>
            <p:ph type="pic" sz="quarter" idx="16" hasCustomPrompt="1"/>
          </p:nvPr>
        </p:nvSpPr>
        <p:spPr>
          <a:xfrm>
            <a:off x="1442275" y="171450"/>
            <a:ext cx="1687450" cy="1828800"/>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0" name="Picture Placeholder 12">
            <a:extLst>
              <a:ext uri="{FF2B5EF4-FFF2-40B4-BE49-F238E27FC236}">
                <a16:creationId xmlns:a16="http://schemas.microsoft.com/office/drawing/2014/main" id="{C7337C72-2373-B44F-8CD9-9E8FE037EB2B}"/>
              </a:ext>
            </a:extLst>
          </p:cNvPr>
          <p:cNvSpPr>
            <a:spLocks noGrp="1" noChangeAspect="1"/>
          </p:cNvSpPr>
          <p:nvPr>
            <p:ph type="pic" sz="quarter" idx="17" hasCustomPrompt="1"/>
          </p:nvPr>
        </p:nvSpPr>
        <p:spPr>
          <a:xfrm>
            <a:off x="473397" y="2571750"/>
            <a:ext cx="1597343" cy="1828800"/>
          </a:xfrm>
          <a:custGeom>
            <a:avLst/>
            <a:gdLst>
              <a:gd name="connsiteX0" fmla="*/ 2832036 w 5638800"/>
              <a:gd name="connsiteY0" fmla="*/ 902 h 6794507"/>
              <a:gd name="connsiteX1" fmla="*/ 2883172 w 5638800"/>
              <a:gd name="connsiteY1" fmla="*/ 28518 h 6794507"/>
              <a:gd name="connsiteX2" fmla="*/ 5617530 w 5638800"/>
              <a:gd name="connsiteY2" fmla="*/ 3338520 h 6794507"/>
              <a:gd name="connsiteX3" fmla="*/ 5616438 w 5638800"/>
              <a:gd name="connsiteY3" fmla="*/ 3457328 h 6794507"/>
              <a:gd name="connsiteX4" fmla="*/ 2883172 w 5638800"/>
              <a:gd name="connsiteY4" fmla="*/ 6765996 h 6794507"/>
              <a:gd name="connsiteX5" fmla="*/ 2819364 w 5638800"/>
              <a:gd name="connsiteY5" fmla="*/ 6794507 h 6794507"/>
              <a:gd name="connsiteX6" fmla="*/ 2755556 w 5638800"/>
              <a:gd name="connsiteY6" fmla="*/ 6765996 h 6794507"/>
              <a:gd name="connsiteX7" fmla="*/ 22363 w 5638800"/>
              <a:gd name="connsiteY7" fmla="*/ 3457328 h 6794507"/>
              <a:gd name="connsiteX8" fmla="*/ 21271 w 5638800"/>
              <a:gd name="connsiteY8" fmla="*/ 3338520 h 6794507"/>
              <a:gd name="connsiteX9" fmla="*/ 2755556 w 5638800"/>
              <a:gd name="connsiteY9" fmla="*/ 28518 h 6794507"/>
              <a:gd name="connsiteX10" fmla="*/ 2773477 w 5638800"/>
              <a:gd name="connsiteY10" fmla="*/ 12896 h 6794507"/>
              <a:gd name="connsiteX11" fmla="*/ 2832036 w 5638800"/>
              <a:gd name="connsiteY11" fmla="*/ 902 h 6794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38800" h="6794507">
                <a:moveTo>
                  <a:pt x="2832036" y="902"/>
                </a:moveTo>
                <a:cubicBezTo>
                  <a:pt x="2851887" y="3729"/>
                  <a:pt x="2870501" y="13158"/>
                  <a:pt x="2883172" y="28518"/>
                </a:cubicBezTo>
                <a:cubicBezTo>
                  <a:pt x="2883172" y="28518"/>
                  <a:pt x="5601870" y="3319470"/>
                  <a:pt x="5617530" y="3338520"/>
                </a:cubicBezTo>
                <a:cubicBezTo>
                  <a:pt x="5646287" y="3374268"/>
                  <a:pt x="5645849" y="3421987"/>
                  <a:pt x="5616438" y="3457328"/>
                </a:cubicBezTo>
                <a:cubicBezTo>
                  <a:pt x="5268916" y="3888556"/>
                  <a:pt x="2883172" y="6765996"/>
                  <a:pt x="2883172" y="6765996"/>
                </a:cubicBezTo>
                <a:cubicBezTo>
                  <a:pt x="2868372" y="6783864"/>
                  <a:pt x="2844645" y="6794466"/>
                  <a:pt x="2819364" y="6794507"/>
                </a:cubicBezTo>
                <a:cubicBezTo>
                  <a:pt x="2794083" y="6794466"/>
                  <a:pt x="2770356" y="6783864"/>
                  <a:pt x="2755556" y="6765996"/>
                </a:cubicBezTo>
                <a:cubicBezTo>
                  <a:pt x="2755556" y="6765996"/>
                  <a:pt x="369813" y="3888556"/>
                  <a:pt x="22363" y="3457328"/>
                </a:cubicBezTo>
                <a:cubicBezTo>
                  <a:pt x="-7047" y="3421987"/>
                  <a:pt x="-7487" y="3374267"/>
                  <a:pt x="21271" y="3338520"/>
                </a:cubicBezTo>
                <a:cubicBezTo>
                  <a:pt x="36859" y="3319470"/>
                  <a:pt x="2755556" y="28518"/>
                  <a:pt x="2755556" y="28518"/>
                </a:cubicBezTo>
                <a:cubicBezTo>
                  <a:pt x="2760520" y="22500"/>
                  <a:pt x="2766572" y="17224"/>
                  <a:pt x="2773477" y="12896"/>
                </a:cubicBezTo>
                <a:cubicBezTo>
                  <a:pt x="2791097" y="1849"/>
                  <a:pt x="2812185" y="-1926"/>
                  <a:pt x="2832036" y="902"/>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1" name="Picture Placeholder 17">
            <a:extLst>
              <a:ext uri="{FF2B5EF4-FFF2-40B4-BE49-F238E27FC236}">
                <a16:creationId xmlns:a16="http://schemas.microsoft.com/office/drawing/2014/main" id="{0F1A94C2-B8DC-264B-94FE-72A848763156}"/>
              </a:ext>
            </a:extLst>
          </p:cNvPr>
          <p:cNvSpPr>
            <a:spLocks noGrp="1" noChangeAspect="1"/>
          </p:cNvSpPr>
          <p:nvPr>
            <p:ph type="pic" sz="quarter" idx="18" hasCustomPrompt="1"/>
          </p:nvPr>
        </p:nvSpPr>
        <p:spPr>
          <a:xfrm>
            <a:off x="2591925" y="2571750"/>
            <a:ext cx="1603022" cy="1828800"/>
          </a:xfrm>
          <a:custGeom>
            <a:avLst/>
            <a:gdLst>
              <a:gd name="connsiteX0" fmla="*/ 2819401 w 5638800"/>
              <a:gd name="connsiteY0" fmla="*/ 0 h 6400800"/>
              <a:gd name="connsiteX1" fmla="*/ 5638800 w 5638800"/>
              <a:gd name="connsiteY1" fmla="*/ 3200400 h 6400800"/>
              <a:gd name="connsiteX2" fmla="*/ 2819401 w 5638800"/>
              <a:gd name="connsiteY2" fmla="*/ 6400800 h 6400800"/>
              <a:gd name="connsiteX3" fmla="*/ 0 w 5638800"/>
              <a:gd name="connsiteY3" fmla="*/ 3200400 h 6400800"/>
              <a:gd name="connsiteX4" fmla="*/ 2819401 w 5638800"/>
              <a:gd name="connsiteY4" fmla="*/ 0 h 6400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8800" h="6400800">
                <a:moveTo>
                  <a:pt x="2819401" y="0"/>
                </a:moveTo>
                <a:cubicBezTo>
                  <a:pt x="4376511" y="0"/>
                  <a:pt x="5638800" y="1432868"/>
                  <a:pt x="5638800" y="3200400"/>
                </a:cubicBezTo>
                <a:cubicBezTo>
                  <a:pt x="5638800" y="4967933"/>
                  <a:pt x="4376511" y="6400800"/>
                  <a:pt x="2819401" y="6400800"/>
                </a:cubicBezTo>
                <a:cubicBezTo>
                  <a:pt x="1262289" y="6400800"/>
                  <a:pt x="0" y="4967933"/>
                  <a:pt x="0" y="3200400"/>
                </a:cubicBezTo>
                <a:cubicBezTo>
                  <a:pt x="0" y="1432868"/>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4" name="Text Placeholder 46">
            <a:extLst>
              <a:ext uri="{FF2B5EF4-FFF2-40B4-BE49-F238E27FC236}">
                <a16:creationId xmlns:a16="http://schemas.microsoft.com/office/drawing/2014/main" id="{8248867F-6752-8042-8E79-FBF79C23EC42}"/>
              </a:ext>
            </a:extLst>
          </p:cNvPr>
          <p:cNvSpPr>
            <a:spLocks noGrp="1"/>
          </p:cNvSpPr>
          <p:nvPr>
            <p:ph type="body" sz="quarter" idx="15" hasCustomPrompt="1"/>
          </p:nvPr>
        </p:nvSpPr>
        <p:spPr>
          <a:xfrm>
            <a:off x="4572662"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5" name="Title 5">
            <a:extLst>
              <a:ext uri="{FF2B5EF4-FFF2-40B4-BE49-F238E27FC236}">
                <a16:creationId xmlns:a16="http://schemas.microsoft.com/office/drawing/2014/main" id="{807C60F4-8DA2-F044-94A0-06C580795E6B}"/>
              </a:ext>
            </a:extLst>
          </p:cNvPr>
          <p:cNvSpPr>
            <a:spLocks noGrp="1"/>
          </p:cNvSpPr>
          <p:nvPr>
            <p:ph type="title" hasCustomPrompt="1"/>
          </p:nvPr>
        </p:nvSpPr>
        <p:spPr>
          <a:xfrm>
            <a:off x="4572001"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2" name="TextBox 11">
            <a:extLst>
              <a:ext uri="{FF2B5EF4-FFF2-40B4-BE49-F238E27FC236}">
                <a16:creationId xmlns:a16="http://schemas.microsoft.com/office/drawing/2014/main" id="{ED797617-F4C1-664A-97C3-7CF1F4DCFA5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Holders</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Footer Placeholder 4">
            <a:extLst>
              <a:ext uri="{FF2B5EF4-FFF2-40B4-BE49-F238E27FC236}">
                <a16:creationId xmlns:a16="http://schemas.microsoft.com/office/drawing/2014/main" id="{442E7D5B-DBF3-A941-A9FC-9ADF14E06DEB}"/>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7220651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Lst>
  </p:timing>
  <p:extLst>
    <p:ext uri="{DCECCB84-F9BA-43D5-87BE-67443E8EF086}">
      <p15:sldGuideLst xmlns:p15="http://schemas.microsoft.com/office/powerpoint/2012/main">
        <p15:guide id="1" pos="2826" userDrawn="1">
          <p15:clr>
            <a:srgbClr val="FBAE40"/>
          </p15:clr>
        </p15:guide>
        <p15:guide id="2" pos="2934" userDrawn="1">
          <p15:clr>
            <a:srgbClr val="FBAE40"/>
          </p15:clr>
        </p15:guide>
        <p15:guide id="3" pos="54"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peaker Slide - 4 Holders">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Images - 4 Holders</a:t>
            </a:r>
          </a:p>
        </p:txBody>
      </p:sp>
      <p:sp>
        <p:nvSpPr>
          <p:cNvPr id="6" name="Picture Placeholder 19">
            <a:extLst>
              <a:ext uri="{FF2B5EF4-FFF2-40B4-BE49-F238E27FC236}">
                <a16:creationId xmlns:a16="http://schemas.microsoft.com/office/drawing/2014/main" id="{51449E31-1B29-2347-9A61-AFB08ABBB413}"/>
              </a:ext>
            </a:extLst>
          </p:cNvPr>
          <p:cNvSpPr>
            <a:spLocks noGrp="1" noChangeAspect="1"/>
          </p:cNvSpPr>
          <p:nvPr>
            <p:ph type="pic" sz="quarter" idx="16" hasCustomPrompt="1"/>
          </p:nvPr>
        </p:nvSpPr>
        <p:spPr>
          <a:xfrm>
            <a:off x="428343" y="171450"/>
            <a:ext cx="1687450" cy="1828800"/>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0" name="Picture Placeholder 12">
            <a:extLst>
              <a:ext uri="{FF2B5EF4-FFF2-40B4-BE49-F238E27FC236}">
                <a16:creationId xmlns:a16="http://schemas.microsoft.com/office/drawing/2014/main" id="{C7337C72-2373-B44F-8CD9-9E8FE037EB2B}"/>
              </a:ext>
            </a:extLst>
          </p:cNvPr>
          <p:cNvSpPr>
            <a:spLocks noGrp="1" noChangeAspect="1"/>
          </p:cNvSpPr>
          <p:nvPr>
            <p:ph type="pic" sz="quarter" idx="17" hasCustomPrompt="1"/>
          </p:nvPr>
        </p:nvSpPr>
        <p:spPr>
          <a:xfrm>
            <a:off x="473397" y="2571750"/>
            <a:ext cx="1597343" cy="1828800"/>
          </a:xfrm>
          <a:custGeom>
            <a:avLst/>
            <a:gdLst>
              <a:gd name="connsiteX0" fmla="*/ 2832036 w 5638800"/>
              <a:gd name="connsiteY0" fmla="*/ 902 h 6794507"/>
              <a:gd name="connsiteX1" fmla="*/ 2883172 w 5638800"/>
              <a:gd name="connsiteY1" fmla="*/ 28518 h 6794507"/>
              <a:gd name="connsiteX2" fmla="*/ 5617530 w 5638800"/>
              <a:gd name="connsiteY2" fmla="*/ 3338520 h 6794507"/>
              <a:gd name="connsiteX3" fmla="*/ 5616438 w 5638800"/>
              <a:gd name="connsiteY3" fmla="*/ 3457328 h 6794507"/>
              <a:gd name="connsiteX4" fmla="*/ 2883172 w 5638800"/>
              <a:gd name="connsiteY4" fmla="*/ 6765996 h 6794507"/>
              <a:gd name="connsiteX5" fmla="*/ 2819364 w 5638800"/>
              <a:gd name="connsiteY5" fmla="*/ 6794507 h 6794507"/>
              <a:gd name="connsiteX6" fmla="*/ 2755556 w 5638800"/>
              <a:gd name="connsiteY6" fmla="*/ 6765996 h 6794507"/>
              <a:gd name="connsiteX7" fmla="*/ 22363 w 5638800"/>
              <a:gd name="connsiteY7" fmla="*/ 3457328 h 6794507"/>
              <a:gd name="connsiteX8" fmla="*/ 21271 w 5638800"/>
              <a:gd name="connsiteY8" fmla="*/ 3338520 h 6794507"/>
              <a:gd name="connsiteX9" fmla="*/ 2755556 w 5638800"/>
              <a:gd name="connsiteY9" fmla="*/ 28518 h 6794507"/>
              <a:gd name="connsiteX10" fmla="*/ 2773477 w 5638800"/>
              <a:gd name="connsiteY10" fmla="*/ 12896 h 6794507"/>
              <a:gd name="connsiteX11" fmla="*/ 2832036 w 5638800"/>
              <a:gd name="connsiteY11" fmla="*/ 902 h 6794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38800" h="6794507">
                <a:moveTo>
                  <a:pt x="2832036" y="902"/>
                </a:moveTo>
                <a:cubicBezTo>
                  <a:pt x="2851887" y="3729"/>
                  <a:pt x="2870501" y="13158"/>
                  <a:pt x="2883172" y="28518"/>
                </a:cubicBezTo>
                <a:cubicBezTo>
                  <a:pt x="2883172" y="28518"/>
                  <a:pt x="5601870" y="3319470"/>
                  <a:pt x="5617530" y="3338520"/>
                </a:cubicBezTo>
                <a:cubicBezTo>
                  <a:pt x="5646287" y="3374268"/>
                  <a:pt x="5645849" y="3421987"/>
                  <a:pt x="5616438" y="3457328"/>
                </a:cubicBezTo>
                <a:cubicBezTo>
                  <a:pt x="5268916" y="3888556"/>
                  <a:pt x="2883172" y="6765996"/>
                  <a:pt x="2883172" y="6765996"/>
                </a:cubicBezTo>
                <a:cubicBezTo>
                  <a:pt x="2868372" y="6783864"/>
                  <a:pt x="2844645" y="6794466"/>
                  <a:pt x="2819364" y="6794507"/>
                </a:cubicBezTo>
                <a:cubicBezTo>
                  <a:pt x="2794083" y="6794466"/>
                  <a:pt x="2770356" y="6783864"/>
                  <a:pt x="2755556" y="6765996"/>
                </a:cubicBezTo>
                <a:cubicBezTo>
                  <a:pt x="2755556" y="6765996"/>
                  <a:pt x="369813" y="3888556"/>
                  <a:pt x="22363" y="3457328"/>
                </a:cubicBezTo>
                <a:cubicBezTo>
                  <a:pt x="-7047" y="3421987"/>
                  <a:pt x="-7487" y="3374267"/>
                  <a:pt x="21271" y="3338520"/>
                </a:cubicBezTo>
                <a:cubicBezTo>
                  <a:pt x="36859" y="3319470"/>
                  <a:pt x="2755556" y="28518"/>
                  <a:pt x="2755556" y="28518"/>
                </a:cubicBezTo>
                <a:cubicBezTo>
                  <a:pt x="2760520" y="22500"/>
                  <a:pt x="2766572" y="17224"/>
                  <a:pt x="2773477" y="12896"/>
                </a:cubicBezTo>
                <a:cubicBezTo>
                  <a:pt x="2791097" y="1849"/>
                  <a:pt x="2812185" y="-1926"/>
                  <a:pt x="2832036" y="902"/>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1" name="Picture Placeholder 17">
            <a:extLst>
              <a:ext uri="{FF2B5EF4-FFF2-40B4-BE49-F238E27FC236}">
                <a16:creationId xmlns:a16="http://schemas.microsoft.com/office/drawing/2014/main" id="{0F1A94C2-B8DC-264B-94FE-72A848763156}"/>
              </a:ext>
            </a:extLst>
          </p:cNvPr>
          <p:cNvSpPr>
            <a:spLocks noGrp="1" noChangeAspect="1"/>
          </p:cNvSpPr>
          <p:nvPr>
            <p:ph type="pic" sz="quarter" idx="18" hasCustomPrompt="1"/>
          </p:nvPr>
        </p:nvSpPr>
        <p:spPr>
          <a:xfrm>
            <a:off x="2591925" y="2571750"/>
            <a:ext cx="1603022" cy="1828800"/>
          </a:xfrm>
          <a:custGeom>
            <a:avLst/>
            <a:gdLst>
              <a:gd name="connsiteX0" fmla="*/ 2819401 w 5638800"/>
              <a:gd name="connsiteY0" fmla="*/ 0 h 6400800"/>
              <a:gd name="connsiteX1" fmla="*/ 5638800 w 5638800"/>
              <a:gd name="connsiteY1" fmla="*/ 3200400 h 6400800"/>
              <a:gd name="connsiteX2" fmla="*/ 2819401 w 5638800"/>
              <a:gd name="connsiteY2" fmla="*/ 6400800 h 6400800"/>
              <a:gd name="connsiteX3" fmla="*/ 0 w 5638800"/>
              <a:gd name="connsiteY3" fmla="*/ 3200400 h 6400800"/>
              <a:gd name="connsiteX4" fmla="*/ 2819401 w 5638800"/>
              <a:gd name="connsiteY4" fmla="*/ 0 h 6400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8800" h="6400800">
                <a:moveTo>
                  <a:pt x="2819401" y="0"/>
                </a:moveTo>
                <a:cubicBezTo>
                  <a:pt x="4376511" y="0"/>
                  <a:pt x="5638800" y="1432868"/>
                  <a:pt x="5638800" y="3200400"/>
                </a:cubicBezTo>
                <a:cubicBezTo>
                  <a:pt x="5638800" y="4967933"/>
                  <a:pt x="4376511" y="6400800"/>
                  <a:pt x="2819401" y="6400800"/>
                </a:cubicBezTo>
                <a:cubicBezTo>
                  <a:pt x="1262289" y="6400800"/>
                  <a:pt x="0" y="4967933"/>
                  <a:pt x="0" y="3200400"/>
                </a:cubicBezTo>
                <a:cubicBezTo>
                  <a:pt x="0" y="1432868"/>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2" name="Picture Placeholder 14">
            <a:extLst>
              <a:ext uri="{FF2B5EF4-FFF2-40B4-BE49-F238E27FC236}">
                <a16:creationId xmlns:a16="http://schemas.microsoft.com/office/drawing/2014/main" id="{6B71FCB4-0E98-7649-A872-5FE71B97A4A6}"/>
              </a:ext>
            </a:extLst>
          </p:cNvPr>
          <p:cNvSpPr>
            <a:spLocks noGrp="1" noChangeAspect="1"/>
          </p:cNvSpPr>
          <p:nvPr>
            <p:ph type="pic" sz="quarter" idx="19" hasCustomPrompt="1"/>
          </p:nvPr>
        </p:nvSpPr>
        <p:spPr>
          <a:xfrm>
            <a:off x="2561590" y="171450"/>
            <a:ext cx="1663692" cy="1828800"/>
          </a:xfrm>
          <a:custGeom>
            <a:avLst/>
            <a:gdLst>
              <a:gd name="connsiteX0" fmla="*/ 155707 w 5639553"/>
              <a:gd name="connsiteY0" fmla="*/ 0 h 6381173"/>
              <a:gd name="connsiteX1" fmla="*/ 5483846 w 5639553"/>
              <a:gd name="connsiteY1" fmla="*/ 0 h 6381173"/>
              <a:gd name="connsiteX2" fmla="*/ 5483912 w 5639553"/>
              <a:gd name="connsiteY2" fmla="*/ 0 h 6381173"/>
              <a:gd name="connsiteX3" fmla="*/ 5639553 w 5639553"/>
              <a:gd name="connsiteY3" fmla="*/ 155772 h 6381173"/>
              <a:gd name="connsiteX4" fmla="*/ 5639553 w 5639553"/>
              <a:gd name="connsiteY4" fmla="*/ 2531122 h 6381173"/>
              <a:gd name="connsiteX5" fmla="*/ 5639553 w 5639553"/>
              <a:gd name="connsiteY5" fmla="*/ 3163130 h 6381173"/>
              <a:gd name="connsiteX6" fmla="*/ 5639553 w 5639553"/>
              <a:gd name="connsiteY6" fmla="*/ 4301332 h 6381173"/>
              <a:gd name="connsiteX7" fmla="*/ 5575005 w 5639553"/>
              <a:gd name="connsiteY7" fmla="*/ 4427597 h 6381173"/>
              <a:gd name="connsiteX8" fmla="*/ 2910935 w 5639553"/>
              <a:gd name="connsiteY8" fmla="*/ 6351731 h 6381173"/>
              <a:gd name="connsiteX9" fmla="*/ 2819777 w 5639553"/>
              <a:gd name="connsiteY9" fmla="*/ 6381173 h 6381173"/>
              <a:gd name="connsiteX10" fmla="*/ 2728619 w 5639553"/>
              <a:gd name="connsiteY10" fmla="*/ 6351731 h 6381173"/>
              <a:gd name="connsiteX11" fmla="*/ 64549 w 5639553"/>
              <a:gd name="connsiteY11" fmla="*/ 4427597 h 6381173"/>
              <a:gd name="connsiteX12" fmla="*/ 1 w 5639553"/>
              <a:gd name="connsiteY12" fmla="*/ 4301332 h 6381173"/>
              <a:gd name="connsiteX13" fmla="*/ 1 w 5639553"/>
              <a:gd name="connsiteY13" fmla="*/ 3163130 h 6381173"/>
              <a:gd name="connsiteX14" fmla="*/ 1 w 5639553"/>
              <a:gd name="connsiteY14" fmla="*/ 2531122 h 6381173"/>
              <a:gd name="connsiteX15" fmla="*/ 1 w 5639553"/>
              <a:gd name="connsiteY15" fmla="*/ 155772 h 6381173"/>
              <a:gd name="connsiteX16" fmla="*/ 1 w 5639553"/>
              <a:gd name="connsiteY16" fmla="*/ 155706 h 6381173"/>
              <a:gd name="connsiteX17" fmla="*/ 155707 w 5639553"/>
              <a:gd name="connsiteY17" fmla="*/ 0 h 638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39553" h="6381173">
                <a:moveTo>
                  <a:pt x="155707" y="0"/>
                </a:moveTo>
                <a:lnTo>
                  <a:pt x="5483846" y="0"/>
                </a:lnTo>
                <a:cubicBezTo>
                  <a:pt x="5483866" y="0"/>
                  <a:pt x="5483893" y="0"/>
                  <a:pt x="5483912" y="0"/>
                </a:cubicBezTo>
                <a:cubicBezTo>
                  <a:pt x="5569907" y="36"/>
                  <a:pt x="5639586" y="69778"/>
                  <a:pt x="5639553" y="155772"/>
                </a:cubicBezTo>
                <a:lnTo>
                  <a:pt x="5639553" y="2531122"/>
                </a:lnTo>
                <a:lnTo>
                  <a:pt x="5639553" y="3163130"/>
                </a:lnTo>
                <a:lnTo>
                  <a:pt x="5639553" y="4301332"/>
                </a:lnTo>
                <a:cubicBezTo>
                  <a:pt x="5639566" y="4351344"/>
                  <a:pt x="5615552" y="4398319"/>
                  <a:pt x="5575005" y="4427597"/>
                </a:cubicBezTo>
                <a:lnTo>
                  <a:pt x="2910935" y="6351731"/>
                </a:lnTo>
                <a:cubicBezTo>
                  <a:pt x="2883719" y="6371359"/>
                  <a:pt x="2851748" y="6381173"/>
                  <a:pt x="2819777" y="6381173"/>
                </a:cubicBezTo>
                <a:cubicBezTo>
                  <a:pt x="2787806" y="6381173"/>
                  <a:pt x="2755834" y="6371359"/>
                  <a:pt x="2728619" y="6351731"/>
                </a:cubicBezTo>
                <a:lnTo>
                  <a:pt x="64549" y="4427597"/>
                </a:lnTo>
                <a:cubicBezTo>
                  <a:pt x="24002" y="4398319"/>
                  <a:pt x="-12" y="4351344"/>
                  <a:pt x="1" y="4301332"/>
                </a:cubicBezTo>
                <a:lnTo>
                  <a:pt x="1" y="3163130"/>
                </a:lnTo>
                <a:lnTo>
                  <a:pt x="1" y="2531122"/>
                </a:lnTo>
                <a:lnTo>
                  <a:pt x="1" y="155772"/>
                </a:lnTo>
                <a:cubicBezTo>
                  <a:pt x="1" y="155751"/>
                  <a:pt x="1" y="155728"/>
                  <a:pt x="1" y="155706"/>
                </a:cubicBezTo>
                <a:cubicBezTo>
                  <a:pt x="1" y="69712"/>
                  <a:pt x="69713" y="0"/>
                  <a:pt x="155707"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5" name="Text Placeholder 46">
            <a:extLst>
              <a:ext uri="{FF2B5EF4-FFF2-40B4-BE49-F238E27FC236}">
                <a16:creationId xmlns:a16="http://schemas.microsoft.com/office/drawing/2014/main" id="{EF943EAB-51EF-7F43-915B-FD7A591D5183}"/>
              </a:ext>
            </a:extLst>
          </p:cNvPr>
          <p:cNvSpPr>
            <a:spLocks noGrp="1"/>
          </p:cNvSpPr>
          <p:nvPr>
            <p:ph type="body" sz="quarter" idx="15" hasCustomPrompt="1"/>
          </p:nvPr>
        </p:nvSpPr>
        <p:spPr>
          <a:xfrm>
            <a:off x="4572661" y="2569271"/>
            <a:ext cx="4372524" cy="2329511"/>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6" name="Title 5">
            <a:extLst>
              <a:ext uri="{FF2B5EF4-FFF2-40B4-BE49-F238E27FC236}">
                <a16:creationId xmlns:a16="http://schemas.microsoft.com/office/drawing/2014/main" id="{6FAF5D70-3799-F345-A76B-2CE7FF037D47}"/>
              </a:ext>
            </a:extLst>
          </p:cNvPr>
          <p:cNvSpPr>
            <a:spLocks noGrp="1"/>
          </p:cNvSpPr>
          <p:nvPr>
            <p:ph type="title" hasCustomPrompt="1"/>
          </p:nvPr>
        </p:nvSpPr>
        <p:spPr>
          <a:xfrm>
            <a:off x="4572000" y="685802"/>
            <a:ext cx="4381499"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Presenter Slide Information</a:t>
            </a:r>
          </a:p>
        </p:txBody>
      </p:sp>
      <p:sp>
        <p:nvSpPr>
          <p:cNvPr id="14" name="TextBox 13">
            <a:extLst>
              <a:ext uri="{FF2B5EF4-FFF2-40B4-BE49-F238E27FC236}">
                <a16:creationId xmlns:a16="http://schemas.microsoft.com/office/drawing/2014/main" id="{49A74711-CDCF-9846-A203-10B710ADC68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Holders</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Footer Placeholder 4">
            <a:extLst>
              <a:ext uri="{FF2B5EF4-FFF2-40B4-BE49-F238E27FC236}">
                <a16:creationId xmlns:a16="http://schemas.microsoft.com/office/drawing/2014/main" id="{3B7D297D-08D7-554A-8AEE-F2BD93A7832F}"/>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9716225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Lst>
  </p:timing>
  <p:extLst>
    <p:ext uri="{DCECCB84-F9BA-43D5-87BE-67443E8EF086}">
      <p15:sldGuideLst xmlns:p15="http://schemas.microsoft.com/office/powerpoint/2012/main">
        <p15:guide id="1" pos="2826" userDrawn="1">
          <p15:clr>
            <a:srgbClr val="FBAE40"/>
          </p15:clr>
        </p15:guide>
        <p15:guide id="2" pos="2934" userDrawn="1">
          <p15:clr>
            <a:srgbClr val="FBAE40"/>
          </p15:clr>
        </p15:guide>
        <p15:guide id="3" pos="54"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peaker Slide - 8 Holders w Captions">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Image Mosaic – 8 Holders with Captions</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6" name="Picture Placeholder 19">
            <a:extLst>
              <a:ext uri="{FF2B5EF4-FFF2-40B4-BE49-F238E27FC236}">
                <a16:creationId xmlns:a16="http://schemas.microsoft.com/office/drawing/2014/main" id="{2EFDA692-3BAB-6C4F-8FA1-18E286E72581}"/>
              </a:ext>
            </a:extLst>
          </p:cNvPr>
          <p:cNvSpPr>
            <a:spLocks noGrp="1" noChangeAspect="1"/>
          </p:cNvSpPr>
          <p:nvPr>
            <p:ph type="pic" sz="quarter" idx="16" hasCustomPrompt="1"/>
          </p:nvPr>
        </p:nvSpPr>
        <p:spPr>
          <a:xfrm>
            <a:off x="4849751" y="171450"/>
            <a:ext cx="1758750" cy="1828800"/>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0" name="Picture Placeholder 12">
            <a:extLst>
              <a:ext uri="{FF2B5EF4-FFF2-40B4-BE49-F238E27FC236}">
                <a16:creationId xmlns:a16="http://schemas.microsoft.com/office/drawing/2014/main" id="{ECD3A99F-F31D-384E-B8A1-ADF55B8D9E8E}"/>
              </a:ext>
            </a:extLst>
          </p:cNvPr>
          <p:cNvSpPr>
            <a:spLocks noGrp="1" noChangeAspect="1"/>
          </p:cNvSpPr>
          <p:nvPr>
            <p:ph type="pic" sz="quarter" idx="17" hasCustomPrompt="1"/>
          </p:nvPr>
        </p:nvSpPr>
        <p:spPr>
          <a:xfrm>
            <a:off x="439075" y="2571750"/>
            <a:ext cx="1693334" cy="1828800"/>
          </a:xfrm>
          <a:custGeom>
            <a:avLst/>
            <a:gdLst>
              <a:gd name="connsiteX0" fmla="*/ 2832036 w 5638800"/>
              <a:gd name="connsiteY0" fmla="*/ 902 h 6794507"/>
              <a:gd name="connsiteX1" fmla="*/ 2883172 w 5638800"/>
              <a:gd name="connsiteY1" fmla="*/ 28518 h 6794507"/>
              <a:gd name="connsiteX2" fmla="*/ 5617530 w 5638800"/>
              <a:gd name="connsiteY2" fmla="*/ 3338520 h 6794507"/>
              <a:gd name="connsiteX3" fmla="*/ 5616438 w 5638800"/>
              <a:gd name="connsiteY3" fmla="*/ 3457328 h 6794507"/>
              <a:gd name="connsiteX4" fmla="*/ 2883172 w 5638800"/>
              <a:gd name="connsiteY4" fmla="*/ 6765996 h 6794507"/>
              <a:gd name="connsiteX5" fmla="*/ 2819364 w 5638800"/>
              <a:gd name="connsiteY5" fmla="*/ 6794507 h 6794507"/>
              <a:gd name="connsiteX6" fmla="*/ 2755556 w 5638800"/>
              <a:gd name="connsiteY6" fmla="*/ 6765996 h 6794507"/>
              <a:gd name="connsiteX7" fmla="*/ 22363 w 5638800"/>
              <a:gd name="connsiteY7" fmla="*/ 3457328 h 6794507"/>
              <a:gd name="connsiteX8" fmla="*/ 21271 w 5638800"/>
              <a:gd name="connsiteY8" fmla="*/ 3338520 h 6794507"/>
              <a:gd name="connsiteX9" fmla="*/ 2755556 w 5638800"/>
              <a:gd name="connsiteY9" fmla="*/ 28518 h 6794507"/>
              <a:gd name="connsiteX10" fmla="*/ 2773477 w 5638800"/>
              <a:gd name="connsiteY10" fmla="*/ 12896 h 6794507"/>
              <a:gd name="connsiteX11" fmla="*/ 2832036 w 5638800"/>
              <a:gd name="connsiteY11" fmla="*/ 902 h 6794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38800" h="6794507">
                <a:moveTo>
                  <a:pt x="2832036" y="902"/>
                </a:moveTo>
                <a:cubicBezTo>
                  <a:pt x="2851887" y="3729"/>
                  <a:pt x="2870501" y="13158"/>
                  <a:pt x="2883172" y="28518"/>
                </a:cubicBezTo>
                <a:cubicBezTo>
                  <a:pt x="2883172" y="28518"/>
                  <a:pt x="5601870" y="3319470"/>
                  <a:pt x="5617530" y="3338520"/>
                </a:cubicBezTo>
                <a:cubicBezTo>
                  <a:pt x="5646287" y="3374268"/>
                  <a:pt x="5645849" y="3421987"/>
                  <a:pt x="5616438" y="3457328"/>
                </a:cubicBezTo>
                <a:cubicBezTo>
                  <a:pt x="5268916" y="3888556"/>
                  <a:pt x="2883172" y="6765996"/>
                  <a:pt x="2883172" y="6765996"/>
                </a:cubicBezTo>
                <a:cubicBezTo>
                  <a:pt x="2868372" y="6783864"/>
                  <a:pt x="2844645" y="6794466"/>
                  <a:pt x="2819364" y="6794507"/>
                </a:cubicBezTo>
                <a:cubicBezTo>
                  <a:pt x="2794083" y="6794466"/>
                  <a:pt x="2770356" y="6783864"/>
                  <a:pt x="2755556" y="6765996"/>
                </a:cubicBezTo>
                <a:cubicBezTo>
                  <a:pt x="2755556" y="6765996"/>
                  <a:pt x="369813" y="3888556"/>
                  <a:pt x="22363" y="3457328"/>
                </a:cubicBezTo>
                <a:cubicBezTo>
                  <a:pt x="-7047" y="3421987"/>
                  <a:pt x="-7487" y="3374267"/>
                  <a:pt x="21271" y="3338520"/>
                </a:cubicBezTo>
                <a:cubicBezTo>
                  <a:pt x="36859" y="3319470"/>
                  <a:pt x="2755556" y="28518"/>
                  <a:pt x="2755556" y="28518"/>
                </a:cubicBezTo>
                <a:cubicBezTo>
                  <a:pt x="2760520" y="22500"/>
                  <a:pt x="2766572" y="17224"/>
                  <a:pt x="2773477" y="12896"/>
                </a:cubicBezTo>
                <a:cubicBezTo>
                  <a:pt x="2791097" y="1849"/>
                  <a:pt x="2812185" y="-1926"/>
                  <a:pt x="2832036" y="902"/>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1" name="Picture Placeholder 17">
            <a:extLst>
              <a:ext uri="{FF2B5EF4-FFF2-40B4-BE49-F238E27FC236}">
                <a16:creationId xmlns:a16="http://schemas.microsoft.com/office/drawing/2014/main" id="{8FCA4382-3F5A-2344-99BA-A7B32B2AF128}"/>
              </a:ext>
            </a:extLst>
          </p:cNvPr>
          <p:cNvSpPr>
            <a:spLocks noGrp="1" noChangeAspect="1"/>
          </p:cNvSpPr>
          <p:nvPr>
            <p:ph type="pic" sz="quarter" idx="18" hasCustomPrompt="1"/>
          </p:nvPr>
        </p:nvSpPr>
        <p:spPr>
          <a:xfrm>
            <a:off x="2531359" y="2571750"/>
            <a:ext cx="1670755" cy="1828800"/>
          </a:xfrm>
          <a:custGeom>
            <a:avLst/>
            <a:gdLst>
              <a:gd name="connsiteX0" fmla="*/ 2819401 w 5638800"/>
              <a:gd name="connsiteY0" fmla="*/ 0 h 6400800"/>
              <a:gd name="connsiteX1" fmla="*/ 5638800 w 5638800"/>
              <a:gd name="connsiteY1" fmla="*/ 3200400 h 6400800"/>
              <a:gd name="connsiteX2" fmla="*/ 2819401 w 5638800"/>
              <a:gd name="connsiteY2" fmla="*/ 6400800 h 6400800"/>
              <a:gd name="connsiteX3" fmla="*/ 0 w 5638800"/>
              <a:gd name="connsiteY3" fmla="*/ 3200400 h 6400800"/>
              <a:gd name="connsiteX4" fmla="*/ 2819401 w 5638800"/>
              <a:gd name="connsiteY4" fmla="*/ 0 h 6400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8800" h="6400800">
                <a:moveTo>
                  <a:pt x="2819401" y="0"/>
                </a:moveTo>
                <a:cubicBezTo>
                  <a:pt x="4376511" y="0"/>
                  <a:pt x="5638800" y="1432868"/>
                  <a:pt x="5638800" y="3200400"/>
                </a:cubicBezTo>
                <a:cubicBezTo>
                  <a:pt x="5638800" y="4967933"/>
                  <a:pt x="4376511" y="6400800"/>
                  <a:pt x="2819401" y="6400800"/>
                </a:cubicBezTo>
                <a:cubicBezTo>
                  <a:pt x="1262289" y="6400800"/>
                  <a:pt x="0" y="4967933"/>
                  <a:pt x="0" y="3200400"/>
                </a:cubicBezTo>
                <a:cubicBezTo>
                  <a:pt x="0" y="1432868"/>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2" name="Picture Placeholder 14">
            <a:extLst>
              <a:ext uri="{FF2B5EF4-FFF2-40B4-BE49-F238E27FC236}">
                <a16:creationId xmlns:a16="http://schemas.microsoft.com/office/drawing/2014/main" id="{B1FB209F-6B26-9746-B039-612E1F13E9E7}"/>
              </a:ext>
            </a:extLst>
          </p:cNvPr>
          <p:cNvSpPr>
            <a:spLocks noGrp="1" noChangeAspect="1"/>
          </p:cNvSpPr>
          <p:nvPr>
            <p:ph type="pic" sz="quarter" idx="19" hasCustomPrompt="1"/>
          </p:nvPr>
        </p:nvSpPr>
        <p:spPr>
          <a:xfrm>
            <a:off x="2499743" y="171450"/>
            <a:ext cx="1733987" cy="1828800"/>
          </a:xfrm>
          <a:custGeom>
            <a:avLst/>
            <a:gdLst>
              <a:gd name="connsiteX0" fmla="*/ 155707 w 5639553"/>
              <a:gd name="connsiteY0" fmla="*/ 0 h 6381173"/>
              <a:gd name="connsiteX1" fmla="*/ 5483846 w 5639553"/>
              <a:gd name="connsiteY1" fmla="*/ 0 h 6381173"/>
              <a:gd name="connsiteX2" fmla="*/ 5483912 w 5639553"/>
              <a:gd name="connsiteY2" fmla="*/ 0 h 6381173"/>
              <a:gd name="connsiteX3" fmla="*/ 5639553 w 5639553"/>
              <a:gd name="connsiteY3" fmla="*/ 155772 h 6381173"/>
              <a:gd name="connsiteX4" fmla="*/ 5639553 w 5639553"/>
              <a:gd name="connsiteY4" fmla="*/ 2531122 h 6381173"/>
              <a:gd name="connsiteX5" fmla="*/ 5639553 w 5639553"/>
              <a:gd name="connsiteY5" fmla="*/ 3163130 h 6381173"/>
              <a:gd name="connsiteX6" fmla="*/ 5639553 w 5639553"/>
              <a:gd name="connsiteY6" fmla="*/ 4301332 h 6381173"/>
              <a:gd name="connsiteX7" fmla="*/ 5575005 w 5639553"/>
              <a:gd name="connsiteY7" fmla="*/ 4427597 h 6381173"/>
              <a:gd name="connsiteX8" fmla="*/ 2910935 w 5639553"/>
              <a:gd name="connsiteY8" fmla="*/ 6351731 h 6381173"/>
              <a:gd name="connsiteX9" fmla="*/ 2819777 w 5639553"/>
              <a:gd name="connsiteY9" fmla="*/ 6381173 h 6381173"/>
              <a:gd name="connsiteX10" fmla="*/ 2728619 w 5639553"/>
              <a:gd name="connsiteY10" fmla="*/ 6351731 h 6381173"/>
              <a:gd name="connsiteX11" fmla="*/ 64549 w 5639553"/>
              <a:gd name="connsiteY11" fmla="*/ 4427597 h 6381173"/>
              <a:gd name="connsiteX12" fmla="*/ 1 w 5639553"/>
              <a:gd name="connsiteY12" fmla="*/ 4301332 h 6381173"/>
              <a:gd name="connsiteX13" fmla="*/ 1 w 5639553"/>
              <a:gd name="connsiteY13" fmla="*/ 3163130 h 6381173"/>
              <a:gd name="connsiteX14" fmla="*/ 1 w 5639553"/>
              <a:gd name="connsiteY14" fmla="*/ 2531122 h 6381173"/>
              <a:gd name="connsiteX15" fmla="*/ 1 w 5639553"/>
              <a:gd name="connsiteY15" fmla="*/ 155772 h 6381173"/>
              <a:gd name="connsiteX16" fmla="*/ 1 w 5639553"/>
              <a:gd name="connsiteY16" fmla="*/ 155706 h 6381173"/>
              <a:gd name="connsiteX17" fmla="*/ 155707 w 5639553"/>
              <a:gd name="connsiteY17" fmla="*/ 0 h 638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39553" h="6381173">
                <a:moveTo>
                  <a:pt x="155707" y="0"/>
                </a:moveTo>
                <a:lnTo>
                  <a:pt x="5483846" y="0"/>
                </a:lnTo>
                <a:cubicBezTo>
                  <a:pt x="5483866" y="0"/>
                  <a:pt x="5483893" y="0"/>
                  <a:pt x="5483912" y="0"/>
                </a:cubicBezTo>
                <a:cubicBezTo>
                  <a:pt x="5569907" y="36"/>
                  <a:pt x="5639586" y="69778"/>
                  <a:pt x="5639553" y="155772"/>
                </a:cubicBezTo>
                <a:lnTo>
                  <a:pt x="5639553" y="2531122"/>
                </a:lnTo>
                <a:lnTo>
                  <a:pt x="5639553" y="3163130"/>
                </a:lnTo>
                <a:lnTo>
                  <a:pt x="5639553" y="4301332"/>
                </a:lnTo>
                <a:cubicBezTo>
                  <a:pt x="5639566" y="4351344"/>
                  <a:pt x="5615552" y="4398319"/>
                  <a:pt x="5575005" y="4427597"/>
                </a:cubicBezTo>
                <a:lnTo>
                  <a:pt x="2910935" y="6351731"/>
                </a:lnTo>
                <a:cubicBezTo>
                  <a:pt x="2883719" y="6371359"/>
                  <a:pt x="2851748" y="6381173"/>
                  <a:pt x="2819777" y="6381173"/>
                </a:cubicBezTo>
                <a:cubicBezTo>
                  <a:pt x="2787806" y="6381173"/>
                  <a:pt x="2755834" y="6371359"/>
                  <a:pt x="2728619" y="6351731"/>
                </a:cubicBezTo>
                <a:lnTo>
                  <a:pt x="64549" y="4427597"/>
                </a:lnTo>
                <a:cubicBezTo>
                  <a:pt x="24002" y="4398319"/>
                  <a:pt x="-12" y="4351344"/>
                  <a:pt x="1" y="4301332"/>
                </a:cubicBezTo>
                <a:lnTo>
                  <a:pt x="1" y="3163130"/>
                </a:lnTo>
                <a:lnTo>
                  <a:pt x="1" y="2531122"/>
                </a:lnTo>
                <a:lnTo>
                  <a:pt x="1" y="155772"/>
                </a:lnTo>
                <a:cubicBezTo>
                  <a:pt x="1" y="155751"/>
                  <a:pt x="1" y="155728"/>
                  <a:pt x="1" y="155706"/>
                </a:cubicBezTo>
                <a:cubicBezTo>
                  <a:pt x="1" y="69712"/>
                  <a:pt x="69713" y="0"/>
                  <a:pt x="155707"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3" name="Picture Placeholder 15">
            <a:extLst>
              <a:ext uri="{FF2B5EF4-FFF2-40B4-BE49-F238E27FC236}">
                <a16:creationId xmlns:a16="http://schemas.microsoft.com/office/drawing/2014/main" id="{7CB84247-F2CE-394E-9086-3C707245DC56}"/>
              </a:ext>
            </a:extLst>
          </p:cNvPr>
          <p:cNvSpPr>
            <a:spLocks noGrp="1" noChangeAspect="1"/>
          </p:cNvSpPr>
          <p:nvPr>
            <p:ph type="pic" sz="quarter" idx="20" hasCustomPrompt="1"/>
          </p:nvPr>
        </p:nvSpPr>
        <p:spPr>
          <a:xfrm>
            <a:off x="4894200" y="2571750"/>
            <a:ext cx="1669852" cy="1828800"/>
          </a:xfrm>
          <a:custGeom>
            <a:avLst/>
            <a:gdLst>
              <a:gd name="connsiteX0" fmla="*/ 1035561 w 5608890"/>
              <a:gd name="connsiteY0" fmla="*/ 0 h 6393283"/>
              <a:gd name="connsiteX1" fmla="*/ 1291301 w 5608890"/>
              <a:gd name="connsiteY1" fmla="*/ 0 h 6393283"/>
              <a:gd name="connsiteX2" fmla="*/ 1553873 w 5608890"/>
              <a:gd name="connsiteY2" fmla="*/ 0 h 6393283"/>
              <a:gd name="connsiteX3" fmla="*/ 4055018 w 5608890"/>
              <a:gd name="connsiteY3" fmla="*/ 0 h 6393283"/>
              <a:gd name="connsiteX4" fmla="*/ 4573390 w 5608890"/>
              <a:gd name="connsiteY4" fmla="*/ 0 h 6393283"/>
              <a:gd name="connsiteX5" fmla="*/ 4704691 w 5608890"/>
              <a:gd name="connsiteY5" fmla="*/ 77089 h 6393283"/>
              <a:gd name="connsiteX6" fmla="*/ 5608890 w 5608890"/>
              <a:gd name="connsiteY6" fmla="*/ 3196672 h 6393283"/>
              <a:gd name="connsiteX7" fmla="*/ 4704691 w 5608890"/>
              <a:gd name="connsiteY7" fmla="*/ 6316255 h 6393283"/>
              <a:gd name="connsiteX8" fmla="*/ 4573390 w 5608890"/>
              <a:gd name="connsiteY8" fmla="*/ 6393283 h 6393283"/>
              <a:gd name="connsiteX9" fmla="*/ 4304144 w 5608890"/>
              <a:gd name="connsiteY9" fmla="*/ 6393283 h 6393283"/>
              <a:gd name="connsiteX10" fmla="*/ 4055018 w 5608890"/>
              <a:gd name="connsiteY10" fmla="*/ 6393283 h 6393283"/>
              <a:gd name="connsiteX11" fmla="*/ 1553873 w 5608890"/>
              <a:gd name="connsiteY11" fmla="*/ 6393283 h 6393283"/>
              <a:gd name="connsiteX12" fmla="*/ 1291301 w 5608890"/>
              <a:gd name="connsiteY12" fmla="*/ 6393283 h 6393283"/>
              <a:gd name="connsiteX13" fmla="*/ 1035561 w 5608890"/>
              <a:gd name="connsiteY13" fmla="*/ 6393283 h 6393283"/>
              <a:gd name="connsiteX14" fmla="*/ 904199 w 5608890"/>
              <a:gd name="connsiteY14" fmla="*/ 6316255 h 6393283"/>
              <a:gd name="connsiteX15" fmla="*/ 0 w 5608890"/>
              <a:gd name="connsiteY15" fmla="*/ 3196672 h 6393283"/>
              <a:gd name="connsiteX16" fmla="*/ 904199 w 5608890"/>
              <a:gd name="connsiteY16" fmla="*/ 77089 h 6393283"/>
              <a:gd name="connsiteX17" fmla="*/ 1035561 w 5608890"/>
              <a:gd name="connsiteY17" fmla="*/ 0 h 639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08890" h="6393283">
                <a:moveTo>
                  <a:pt x="1035561" y="0"/>
                </a:moveTo>
                <a:lnTo>
                  <a:pt x="1291301" y="0"/>
                </a:lnTo>
                <a:lnTo>
                  <a:pt x="1553873" y="0"/>
                </a:lnTo>
                <a:lnTo>
                  <a:pt x="4055018" y="0"/>
                </a:lnTo>
                <a:lnTo>
                  <a:pt x="4573390" y="0"/>
                </a:lnTo>
                <a:cubicBezTo>
                  <a:pt x="4613912" y="0"/>
                  <a:pt x="4661187" y="9187"/>
                  <a:pt x="4704691" y="77089"/>
                </a:cubicBezTo>
                <a:cubicBezTo>
                  <a:pt x="5304671" y="1013049"/>
                  <a:pt x="5608890" y="2062665"/>
                  <a:pt x="5608890" y="3196672"/>
                </a:cubicBezTo>
                <a:cubicBezTo>
                  <a:pt x="5608890" y="4330679"/>
                  <a:pt x="5304671" y="5380294"/>
                  <a:pt x="4704691" y="6316255"/>
                </a:cubicBezTo>
                <a:cubicBezTo>
                  <a:pt x="4661187" y="6384156"/>
                  <a:pt x="4613912" y="6393283"/>
                  <a:pt x="4573390" y="6393283"/>
                </a:cubicBezTo>
                <a:lnTo>
                  <a:pt x="4304144" y="6393283"/>
                </a:lnTo>
                <a:lnTo>
                  <a:pt x="4055018" y="6393283"/>
                </a:lnTo>
                <a:lnTo>
                  <a:pt x="1553873" y="6393283"/>
                </a:lnTo>
                <a:lnTo>
                  <a:pt x="1291301" y="6393283"/>
                </a:lnTo>
                <a:lnTo>
                  <a:pt x="1035561" y="6393283"/>
                </a:lnTo>
                <a:cubicBezTo>
                  <a:pt x="995039" y="6393283"/>
                  <a:pt x="947703" y="6384156"/>
                  <a:pt x="904199" y="6316255"/>
                </a:cubicBezTo>
                <a:cubicBezTo>
                  <a:pt x="304219" y="5380294"/>
                  <a:pt x="0" y="4330679"/>
                  <a:pt x="0" y="3196672"/>
                </a:cubicBezTo>
                <a:cubicBezTo>
                  <a:pt x="0" y="2062665"/>
                  <a:pt x="304219" y="1013049"/>
                  <a:pt x="904199" y="77089"/>
                </a:cubicBezTo>
                <a:cubicBezTo>
                  <a:pt x="947703" y="9187"/>
                  <a:pt x="995039" y="0"/>
                  <a:pt x="103556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4" name="Picture Placeholder 32">
            <a:extLst>
              <a:ext uri="{FF2B5EF4-FFF2-40B4-BE49-F238E27FC236}">
                <a16:creationId xmlns:a16="http://schemas.microsoft.com/office/drawing/2014/main" id="{40F222F4-0B50-D841-BC6D-7836AAD4F95E}"/>
              </a:ext>
            </a:extLst>
          </p:cNvPr>
          <p:cNvSpPr>
            <a:spLocks noGrp="1" noChangeAspect="1"/>
          </p:cNvSpPr>
          <p:nvPr>
            <p:ph type="pic" sz="quarter" idx="21" hasCustomPrompt="1"/>
          </p:nvPr>
        </p:nvSpPr>
        <p:spPr>
          <a:xfrm>
            <a:off x="7005361" y="171450"/>
            <a:ext cx="1735014" cy="1828800"/>
          </a:xfrm>
          <a:custGeom>
            <a:avLst/>
            <a:gdLst>
              <a:gd name="connsiteX0" fmla="*/ 1995725 w 5628685"/>
              <a:gd name="connsiteY0" fmla="*/ 0 h 6408488"/>
              <a:gd name="connsiteX1" fmla="*/ 2215963 w 5628685"/>
              <a:gd name="connsiteY1" fmla="*/ 0 h 6408488"/>
              <a:gd name="connsiteX2" fmla="*/ 3358963 w 5628685"/>
              <a:gd name="connsiteY2" fmla="*/ 0 h 6408488"/>
              <a:gd name="connsiteX3" fmla="*/ 3632779 w 5628685"/>
              <a:gd name="connsiteY3" fmla="*/ 0 h 6408488"/>
              <a:gd name="connsiteX4" fmla="*/ 3835653 w 5628685"/>
              <a:gd name="connsiteY4" fmla="*/ 84044 h 6408488"/>
              <a:gd name="connsiteX5" fmla="*/ 5544519 w 5628685"/>
              <a:gd name="connsiteY5" fmla="*/ 1792910 h 6408488"/>
              <a:gd name="connsiteX6" fmla="*/ 5628685 w 5628685"/>
              <a:gd name="connsiteY6" fmla="*/ 1995784 h 6408488"/>
              <a:gd name="connsiteX7" fmla="*/ 5628685 w 5628685"/>
              <a:gd name="connsiteY7" fmla="*/ 4412704 h 6408488"/>
              <a:gd name="connsiteX8" fmla="*/ 5544640 w 5628685"/>
              <a:gd name="connsiteY8" fmla="*/ 4615578 h 6408488"/>
              <a:gd name="connsiteX9" fmla="*/ 3835775 w 5628685"/>
              <a:gd name="connsiteY9" fmla="*/ 6324443 h 6408488"/>
              <a:gd name="connsiteX10" fmla="*/ 3632901 w 5628685"/>
              <a:gd name="connsiteY10" fmla="*/ 6408488 h 6408488"/>
              <a:gd name="connsiteX11" fmla="*/ 3358963 w 5628685"/>
              <a:gd name="connsiteY11" fmla="*/ 6408488 h 6408488"/>
              <a:gd name="connsiteX12" fmla="*/ 2995892 w 5628685"/>
              <a:gd name="connsiteY12" fmla="*/ 6408488 h 6408488"/>
              <a:gd name="connsiteX13" fmla="*/ 2632818 w 5628685"/>
              <a:gd name="connsiteY13" fmla="*/ 6408488 h 6408488"/>
              <a:gd name="connsiteX14" fmla="*/ 2215963 w 5628685"/>
              <a:gd name="connsiteY14" fmla="*/ 6408488 h 6408488"/>
              <a:gd name="connsiteX15" fmla="*/ 1995725 w 5628685"/>
              <a:gd name="connsiteY15" fmla="*/ 6408488 h 6408488"/>
              <a:gd name="connsiteX16" fmla="*/ 1792850 w 5628685"/>
              <a:gd name="connsiteY16" fmla="*/ 6324443 h 6408488"/>
              <a:gd name="connsiteX17" fmla="*/ 83985 w 5628685"/>
              <a:gd name="connsiteY17" fmla="*/ 4615578 h 6408488"/>
              <a:gd name="connsiteX18" fmla="*/ 1 w 5628685"/>
              <a:gd name="connsiteY18" fmla="*/ 4412704 h 6408488"/>
              <a:gd name="connsiteX19" fmla="*/ 1 w 5628685"/>
              <a:gd name="connsiteY19" fmla="*/ 1995784 h 6408488"/>
              <a:gd name="connsiteX20" fmla="*/ 83985 w 5628685"/>
              <a:gd name="connsiteY20" fmla="*/ 1792910 h 6408488"/>
              <a:gd name="connsiteX21" fmla="*/ 1792850 w 5628685"/>
              <a:gd name="connsiteY21" fmla="*/ 84044 h 6408488"/>
              <a:gd name="connsiteX22" fmla="*/ 1995725 w 5628685"/>
              <a:gd name="connsiteY22" fmla="*/ 0 h 6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628685" h="6408488">
                <a:moveTo>
                  <a:pt x="1995725" y="0"/>
                </a:moveTo>
                <a:lnTo>
                  <a:pt x="2215963" y="0"/>
                </a:lnTo>
                <a:lnTo>
                  <a:pt x="3358963" y="0"/>
                </a:lnTo>
                <a:lnTo>
                  <a:pt x="3632779" y="0"/>
                </a:lnTo>
                <a:cubicBezTo>
                  <a:pt x="3708875" y="4"/>
                  <a:pt x="3781852" y="30236"/>
                  <a:pt x="3835653" y="84044"/>
                </a:cubicBezTo>
                <a:lnTo>
                  <a:pt x="5544519" y="1792910"/>
                </a:lnTo>
                <a:cubicBezTo>
                  <a:pt x="5598399" y="1846681"/>
                  <a:pt x="5628685" y="1919670"/>
                  <a:pt x="5628685" y="1995784"/>
                </a:cubicBezTo>
                <a:lnTo>
                  <a:pt x="5628685" y="4412704"/>
                </a:lnTo>
                <a:cubicBezTo>
                  <a:pt x="5628685" y="4488800"/>
                  <a:pt x="5598460" y="4561776"/>
                  <a:pt x="5544640" y="4615578"/>
                </a:cubicBezTo>
                <a:lnTo>
                  <a:pt x="3835775" y="6324443"/>
                </a:lnTo>
                <a:cubicBezTo>
                  <a:pt x="3781973" y="6378263"/>
                  <a:pt x="3708997" y="6408488"/>
                  <a:pt x="3632901" y="6408488"/>
                </a:cubicBezTo>
                <a:lnTo>
                  <a:pt x="3358963" y="6408488"/>
                </a:lnTo>
                <a:lnTo>
                  <a:pt x="2995892" y="6408488"/>
                </a:lnTo>
                <a:lnTo>
                  <a:pt x="2632818" y="6408488"/>
                </a:lnTo>
                <a:lnTo>
                  <a:pt x="2215963" y="6408488"/>
                </a:lnTo>
                <a:lnTo>
                  <a:pt x="1995725" y="6408488"/>
                </a:lnTo>
                <a:cubicBezTo>
                  <a:pt x="1919628" y="6408488"/>
                  <a:pt x="1846652" y="6378263"/>
                  <a:pt x="1792850" y="6324443"/>
                </a:cubicBezTo>
                <a:lnTo>
                  <a:pt x="83985" y="4615578"/>
                </a:lnTo>
                <a:cubicBezTo>
                  <a:pt x="30215" y="4561752"/>
                  <a:pt x="9" y="4488788"/>
                  <a:pt x="1" y="4412704"/>
                </a:cubicBezTo>
                <a:lnTo>
                  <a:pt x="1" y="1995784"/>
                </a:lnTo>
                <a:cubicBezTo>
                  <a:pt x="-11" y="1919700"/>
                  <a:pt x="30198" y="1846724"/>
                  <a:pt x="83985" y="1792910"/>
                </a:cubicBezTo>
                <a:lnTo>
                  <a:pt x="1792850" y="84044"/>
                </a:lnTo>
                <a:cubicBezTo>
                  <a:pt x="1846652" y="30236"/>
                  <a:pt x="1919628" y="4"/>
                  <a:pt x="1995725"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5" name="Picture Placeholder 8">
            <a:extLst>
              <a:ext uri="{FF2B5EF4-FFF2-40B4-BE49-F238E27FC236}">
                <a16:creationId xmlns:a16="http://schemas.microsoft.com/office/drawing/2014/main" id="{04977269-14DC-0D41-BEB0-8EBBA652A7D0}"/>
              </a:ext>
            </a:extLst>
          </p:cNvPr>
          <p:cNvSpPr>
            <a:spLocks noGrp="1" noChangeAspect="1"/>
          </p:cNvSpPr>
          <p:nvPr>
            <p:ph type="pic" sz="quarter" idx="22" hasCustomPrompt="1"/>
          </p:nvPr>
        </p:nvSpPr>
        <p:spPr>
          <a:xfrm>
            <a:off x="413066" y="171450"/>
            <a:ext cx="1745353" cy="1828800"/>
          </a:xfrm>
          <a:custGeom>
            <a:avLst/>
            <a:gdLst>
              <a:gd name="connsiteX0" fmla="*/ 1931972 w 5634081"/>
              <a:gd name="connsiteY0" fmla="*/ 1 h 6390473"/>
              <a:gd name="connsiteX1" fmla="*/ 1955878 w 5634081"/>
              <a:gd name="connsiteY1" fmla="*/ 1 h 6390473"/>
              <a:gd name="connsiteX2" fmla="*/ 3636753 w 5634081"/>
              <a:gd name="connsiteY2" fmla="*/ 1 h 6390473"/>
              <a:gd name="connsiteX3" fmla="*/ 3702040 w 5634081"/>
              <a:gd name="connsiteY3" fmla="*/ 1 h 6390473"/>
              <a:gd name="connsiteX4" fmla="*/ 3880952 w 5634081"/>
              <a:gd name="connsiteY4" fmla="*/ 103220 h 6390473"/>
              <a:gd name="connsiteX5" fmla="*/ 5606424 w 5634081"/>
              <a:gd name="connsiteY5" fmla="*/ 3091812 h 6390473"/>
              <a:gd name="connsiteX6" fmla="*/ 5606424 w 5634081"/>
              <a:gd name="connsiteY6" fmla="*/ 3298249 h 6390473"/>
              <a:gd name="connsiteX7" fmla="*/ 3881159 w 5634081"/>
              <a:gd name="connsiteY7" fmla="*/ 6287116 h 6390473"/>
              <a:gd name="connsiteX8" fmla="*/ 3702178 w 5634081"/>
              <a:gd name="connsiteY8" fmla="*/ 6390473 h 6390473"/>
              <a:gd name="connsiteX9" fmla="*/ 3636753 w 5634081"/>
              <a:gd name="connsiteY9" fmla="*/ 6390473 h 6390473"/>
              <a:gd name="connsiteX10" fmla="*/ 1955878 w 5634081"/>
              <a:gd name="connsiteY10" fmla="*/ 6390473 h 6390473"/>
              <a:gd name="connsiteX11" fmla="*/ 1931972 w 5634081"/>
              <a:gd name="connsiteY11" fmla="*/ 6390473 h 6390473"/>
              <a:gd name="connsiteX12" fmla="*/ 1753060 w 5634081"/>
              <a:gd name="connsiteY12" fmla="*/ 6287254 h 6390473"/>
              <a:gd name="connsiteX13" fmla="*/ 27657 w 5634081"/>
              <a:gd name="connsiteY13" fmla="*/ 3298524 h 6390473"/>
              <a:gd name="connsiteX14" fmla="*/ 27657 w 5634081"/>
              <a:gd name="connsiteY14" fmla="*/ 3092087 h 6390473"/>
              <a:gd name="connsiteX15" fmla="*/ 1753060 w 5634081"/>
              <a:gd name="connsiteY15" fmla="*/ 103220 h 6390473"/>
              <a:gd name="connsiteX16" fmla="*/ 1931972 w 5634081"/>
              <a:gd name="connsiteY16" fmla="*/ 1 h 6390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4081" h="6390473">
                <a:moveTo>
                  <a:pt x="1931972" y="1"/>
                </a:moveTo>
                <a:lnTo>
                  <a:pt x="1955878" y="1"/>
                </a:lnTo>
                <a:lnTo>
                  <a:pt x="3636753" y="1"/>
                </a:lnTo>
                <a:lnTo>
                  <a:pt x="3702040" y="1"/>
                </a:lnTo>
                <a:cubicBezTo>
                  <a:pt x="3775840" y="-46"/>
                  <a:pt x="3844052" y="39307"/>
                  <a:pt x="3880952" y="103220"/>
                </a:cubicBezTo>
                <a:lnTo>
                  <a:pt x="5606424" y="3091812"/>
                </a:lnTo>
                <a:cubicBezTo>
                  <a:pt x="5643300" y="3155684"/>
                  <a:pt x="5643300" y="3234377"/>
                  <a:pt x="5606424" y="3298249"/>
                </a:cubicBezTo>
                <a:lnTo>
                  <a:pt x="3881159" y="6287116"/>
                </a:lnTo>
                <a:cubicBezTo>
                  <a:pt x="3844282" y="6351103"/>
                  <a:pt x="3776031" y="6390516"/>
                  <a:pt x="3702178" y="6390473"/>
                </a:cubicBezTo>
                <a:lnTo>
                  <a:pt x="3636753" y="6390473"/>
                </a:lnTo>
                <a:lnTo>
                  <a:pt x="1955878" y="6390473"/>
                </a:lnTo>
                <a:lnTo>
                  <a:pt x="1931972" y="6390473"/>
                </a:lnTo>
                <a:cubicBezTo>
                  <a:pt x="1858172" y="6390520"/>
                  <a:pt x="1789960" y="6351167"/>
                  <a:pt x="1753060" y="6287254"/>
                </a:cubicBezTo>
                <a:lnTo>
                  <a:pt x="27657" y="3298524"/>
                </a:lnTo>
                <a:cubicBezTo>
                  <a:pt x="-9219" y="3234652"/>
                  <a:pt x="-9219" y="3155959"/>
                  <a:pt x="27657" y="3092087"/>
                </a:cubicBezTo>
                <a:lnTo>
                  <a:pt x="1753060" y="103220"/>
                </a:lnTo>
                <a:cubicBezTo>
                  <a:pt x="1790022" y="39369"/>
                  <a:pt x="1858195" y="39"/>
                  <a:pt x="1931972" y="1"/>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6" name="Picture Placeholder 31">
            <a:extLst>
              <a:ext uri="{FF2B5EF4-FFF2-40B4-BE49-F238E27FC236}">
                <a16:creationId xmlns:a16="http://schemas.microsoft.com/office/drawing/2014/main" id="{21661765-F652-4A4B-8302-DB4D646B199F}"/>
              </a:ext>
            </a:extLst>
          </p:cNvPr>
          <p:cNvSpPr>
            <a:spLocks noGrp="1" noChangeAspect="1"/>
          </p:cNvSpPr>
          <p:nvPr>
            <p:ph type="pic" sz="quarter" idx="23" hasCustomPrompt="1"/>
          </p:nvPr>
        </p:nvSpPr>
        <p:spPr>
          <a:xfrm>
            <a:off x="7038616" y="2571750"/>
            <a:ext cx="1670754" cy="1828800"/>
          </a:xfrm>
          <a:custGeom>
            <a:avLst/>
            <a:gdLst>
              <a:gd name="connsiteX0" fmla="*/ 531103 w 5616391"/>
              <a:gd name="connsiteY0" fmla="*/ 0 h 6369424"/>
              <a:gd name="connsiteX1" fmla="*/ 1799667 w 5616391"/>
              <a:gd name="connsiteY1" fmla="*/ 0 h 6369424"/>
              <a:gd name="connsiteX2" fmla="*/ 2176183 w 5616391"/>
              <a:gd name="connsiteY2" fmla="*/ 0 h 6369424"/>
              <a:gd name="connsiteX3" fmla="*/ 3440209 w 5616391"/>
              <a:gd name="connsiteY3" fmla="*/ 0 h 6369424"/>
              <a:gd name="connsiteX4" fmla="*/ 5085288 w 5616391"/>
              <a:gd name="connsiteY4" fmla="*/ 0 h 6369424"/>
              <a:gd name="connsiteX5" fmla="*/ 5113207 w 5616391"/>
              <a:gd name="connsiteY5" fmla="*/ 27978 h 6369424"/>
              <a:gd name="connsiteX6" fmla="*/ 5588414 w 5616391"/>
              <a:gd name="connsiteY6" fmla="*/ 503185 h 6369424"/>
              <a:gd name="connsiteX7" fmla="*/ 5616391 w 5616391"/>
              <a:gd name="connsiteY7" fmla="*/ 531103 h 6369424"/>
              <a:gd name="connsiteX8" fmla="*/ 5616391 w 5616391"/>
              <a:gd name="connsiteY8" fmla="*/ 5838321 h 6369424"/>
              <a:gd name="connsiteX9" fmla="*/ 5588414 w 5616391"/>
              <a:gd name="connsiteY9" fmla="*/ 5866240 h 6369424"/>
              <a:gd name="connsiteX10" fmla="*/ 5113207 w 5616391"/>
              <a:gd name="connsiteY10" fmla="*/ 6341447 h 6369424"/>
              <a:gd name="connsiteX11" fmla="*/ 5085288 w 5616391"/>
              <a:gd name="connsiteY11" fmla="*/ 6369424 h 6369424"/>
              <a:gd name="connsiteX12" fmla="*/ 3816726 w 5616391"/>
              <a:gd name="connsiteY12" fmla="*/ 6369424 h 6369424"/>
              <a:gd name="connsiteX13" fmla="*/ 3440209 w 5616391"/>
              <a:gd name="connsiteY13" fmla="*/ 6369424 h 6369424"/>
              <a:gd name="connsiteX14" fmla="*/ 2176183 w 5616391"/>
              <a:gd name="connsiteY14" fmla="*/ 6369424 h 6369424"/>
              <a:gd name="connsiteX15" fmla="*/ 1799667 w 5616391"/>
              <a:gd name="connsiteY15" fmla="*/ 6369424 h 6369424"/>
              <a:gd name="connsiteX16" fmla="*/ 531103 w 5616391"/>
              <a:gd name="connsiteY16" fmla="*/ 6369424 h 6369424"/>
              <a:gd name="connsiteX17" fmla="*/ 503185 w 5616391"/>
              <a:gd name="connsiteY17" fmla="*/ 6341447 h 6369424"/>
              <a:gd name="connsiteX18" fmla="*/ 27978 w 5616391"/>
              <a:gd name="connsiteY18" fmla="*/ 5866240 h 6369424"/>
              <a:gd name="connsiteX19" fmla="*/ 0 w 5616391"/>
              <a:gd name="connsiteY19" fmla="*/ 5838321 h 6369424"/>
              <a:gd name="connsiteX20" fmla="*/ 0 w 5616391"/>
              <a:gd name="connsiteY20" fmla="*/ 531103 h 6369424"/>
              <a:gd name="connsiteX21" fmla="*/ 27978 w 5616391"/>
              <a:gd name="connsiteY21" fmla="*/ 503185 h 6369424"/>
              <a:gd name="connsiteX22" fmla="*/ 503185 w 5616391"/>
              <a:gd name="connsiteY22" fmla="*/ 27978 h 6369424"/>
              <a:gd name="connsiteX23" fmla="*/ 531103 w 5616391"/>
              <a:gd name="connsiteY23" fmla="*/ 0 h 6369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16391" h="6369424">
                <a:moveTo>
                  <a:pt x="531103" y="0"/>
                </a:moveTo>
                <a:lnTo>
                  <a:pt x="1799667" y="0"/>
                </a:lnTo>
                <a:lnTo>
                  <a:pt x="2176183" y="0"/>
                </a:lnTo>
                <a:lnTo>
                  <a:pt x="3440209" y="0"/>
                </a:lnTo>
                <a:lnTo>
                  <a:pt x="5085288" y="0"/>
                </a:lnTo>
                <a:cubicBezTo>
                  <a:pt x="5100634" y="225"/>
                  <a:pt x="5113015" y="12629"/>
                  <a:pt x="5113207" y="27978"/>
                </a:cubicBezTo>
                <a:cubicBezTo>
                  <a:pt x="5127773" y="284151"/>
                  <a:pt x="5332267" y="488617"/>
                  <a:pt x="5588414" y="503185"/>
                </a:cubicBezTo>
                <a:cubicBezTo>
                  <a:pt x="5603712" y="503530"/>
                  <a:pt x="5616034" y="515820"/>
                  <a:pt x="5616391" y="531103"/>
                </a:cubicBezTo>
                <a:lnTo>
                  <a:pt x="5616391" y="5838321"/>
                </a:lnTo>
                <a:cubicBezTo>
                  <a:pt x="5616153" y="5853667"/>
                  <a:pt x="5603771" y="5866049"/>
                  <a:pt x="5588414" y="5866240"/>
                </a:cubicBezTo>
                <a:cubicBezTo>
                  <a:pt x="5332267" y="5880806"/>
                  <a:pt x="5127773" y="6085301"/>
                  <a:pt x="5113207" y="6341447"/>
                </a:cubicBezTo>
                <a:cubicBezTo>
                  <a:pt x="5112861" y="6356745"/>
                  <a:pt x="5100569" y="6369067"/>
                  <a:pt x="5085288" y="6369424"/>
                </a:cubicBezTo>
                <a:lnTo>
                  <a:pt x="3816726" y="6369424"/>
                </a:lnTo>
                <a:lnTo>
                  <a:pt x="3440209" y="6369424"/>
                </a:lnTo>
                <a:lnTo>
                  <a:pt x="2176183" y="6369424"/>
                </a:lnTo>
                <a:lnTo>
                  <a:pt x="1799667" y="6369424"/>
                </a:lnTo>
                <a:lnTo>
                  <a:pt x="531103" y="6369424"/>
                </a:lnTo>
                <a:cubicBezTo>
                  <a:pt x="515755" y="6369186"/>
                  <a:pt x="503376" y="6356804"/>
                  <a:pt x="503185" y="6341447"/>
                </a:cubicBezTo>
                <a:cubicBezTo>
                  <a:pt x="488617" y="6085301"/>
                  <a:pt x="284151" y="5880806"/>
                  <a:pt x="27978" y="5866240"/>
                </a:cubicBezTo>
                <a:cubicBezTo>
                  <a:pt x="12694" y="5865894"/>
                  <a:pt x="378" y="5853603"/>
                  <a:pt x="0" y="5838321"/>
                </a:cubicBezTo>
                <a:lnTo>
                  <a:pt x="0" y="531103"/>
                </a:lnTo>
                <a:cubicBezTo>
                  <a:pt x="225" y="515755"/>
                  <a:pt x="12629" y="503376"/>
                  <a:pt x="27978" y="503185"/>
                </a:cubicBezTo>
                <a:cubicBezTo>
                  <a:pt x="284151" y="488617"/>
                  <a:pt x="488617" y="284151"/>
                  <a:pt x="503185" y="27978"/>
                </a:cubicBezTo>
                <a:cubicBezTo>
                  <a:pt x="503530" y="12694"/>
                  <a:pt x="515820" y="378"/>
                  <a:pt x="53110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8" name="TextBox 17">
            <a:extLst>
              <a:ext uri="{FF2B5EF4-FFF2-40B4-BE49-F238E27FC236}">
                <a16:creationId xmlns:a16="http://schemas.microsoft.com/office/drawing/2014/main" id="{BF106F52-CE3B-1145-89BA-C4DE1367202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Holders</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Delete any unused holders.</a:t>
            </a:r>
          </a:p>
          <a:p>
            <a:pPr marL="91440" marR="0" lvl="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lang="en-US" sz="800" b="1" i="0">
                <a:solidFill>
                  <a:srgbClr val="FF0000"/>
                </a:solidFill>
                <a:latin typeface="Palatino Linotype" panose="02040502050505030304" pitchFamily="18" charset="0"/>
              </a:rPr>
              <a:t>***IMPORTANT: Slide captions and green caption boxes are not contained in the slide master.  If recreating this slide by selecting it with the “New Slide” button, the caption boxes WILL NOT appear.  You will need to recreate the caption boxes and text manually OR copy and paste them from the original template theme.***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Captions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Text Medium</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21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Footer Placeholder 4">
            <a:extLst>
              <a:ext uri="{FF2B5EF4-FFF2-40B4-BE49-F238E27FC236}">
                <a16:creationId xmlns:a16="http://schemas.microsoft.com/office/drawing/2014/main" id="{0062C1A6-2EEC-C54F-A3E9-D91145F1E9CB}"/>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3820495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peaker Slide - 8 Holders | No Captions">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Image Mosaic - 8 Holders – No Caption</a:t>
            </a:r>
          </a:p>
        </p:txBody>
      </p:sp>
      <p:sp>
        <p:nvSpPr>
          <p:cNvPr id="6" name="Picture Placeholder 19">
            <a:extLst>
              <a:ext uri="{FF2B5EF4-FFF2-40B4-BE49-F238E27FC236}">
                <a16:creationId xmlns:a16="http://schemas.microsoft.com/office/drawing/2014/main" id="{51449E31-1B29-2347-9A61-AFB08ABBB413}"/>
              </a:ext>
            </a:extLst>
          </p:cNvPr>
          <p:cNvSpPr>
            <a:spLocks noGrp="1"/>
          </p:cNvSpPr>
          <p:nvPr>
            <p:ph type="pic" sz="quarter" idx="16" hasCustomPrompt="1"/>
          </p:nvPr>
        </p:nvSpPr>
        <p:spPr>
          <a:xfrm>
            <a:off x="4657727" y="257177"/>
            <a:ext cx="2114549" cy="2198771"/>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0" name="Picture Placeholder 12">
            <a:extLst>
              <a:ext uri="{FF2B5EF4-FFF2-40B4-BE49-F238E27FC236}">
                <a16:creationId xmlns:a16="http://schemas.microsoft.com/office/drawing/2014/main" id="{C7337C72-2373-B44F-8CD9-9E8FE037EB2B}"/>
              </a:ext>
            </a:extLst>
          </p:cNvPr>
          <p:cNvSpPr>
            <a:spLocks noGrp="1"/>
          </p:cNvSpPr>
          <p:nvPr>
            <p:ph type="pic" sz="quarter" idx="17" hasCustomPrompt="1"/>
          </p:nvPr>
        </p:nvSpPr>
        <p:spPr>
          <a:xfrm>
            <a:off x="57152" y="2657476"/>
            <a:ext cx="2143125" cy="2314574"/>
          </a:xfrm>
          <a:custGeom>
            <a:avLst/>
            <a:gdLst>
              <a:gd name="connsiteX0" fmla="*/ 2832036 w 5638800"/>
              <a:gd name="connsiteY0" fmla="*/ 902 h 6794507"/>
              <a:gd name="connsiteX1" fmla="*/ 2883172 w 5638800"/>
              <a:gd name="connsiteY1" fmla="*/ 28518 h 6794507"/>
              <a:gd name="connsiteX2" fmla="*/ 5617530 w 5638800"/>
              <a:gd name="connsiteY2" fmla="*/ 3338520 h 6794507"/>
              <a:gd name="connsiteX3" fmla="*/ 5616438 w 5638800"/>
              <a:gd name="connsiteY3" fmla="*/ 3457328 h 6794507"/>
              <a:gd name="connsiteX4" fmla="*/ 2883172 w 5638800"/>
              <a:gd name="connsiteY4" fmla="*/ 6765996 h 6794507"/>
              <a:gd name="connsiteX5" fmla="*/ 2819364 w 5638800"/>
              <a:gd name="connsiteY5" fmla="*/ 6794507 h 6794507"/>
              <a:gd name="connsiteX6" fmla="*/ 2755556 w 5638800"/>
              <a:gd name="connsiteY6" fmla="*/ 6765996 h 6794507"/>
              <a:gd name="connsiteX7" fmla="*/ 22363 w 5638800"/>
              <a:gd name="connsiteY7" fmla="*/ 3457328 h 6794507"/>
              <a:gd name="connsiteX8" fmla="*/ 21271 w 5638800"/>
              <a:gd name="connsiteY8" fmla="*/ 3338520 h 6794507"/>
              <a:gd name="connsiteX9" fmla="*/ 2755556 w 5638800"/>
              <a:gd name="connsiteY9" fmla="*/ 28518 h 6794507"/>
              <a:gd name="connsiteX10" fmla="*/ 2773477 w 5638800"/>
              <a:gd name="connsiteY10" fmla="*/ 12896 h 6794507"/>
              <a:gd name="connsiteX11" fmla="*/ 2832036 w 5638800"/>
              <a:gd name="connsiteY11" fmla="*/ 902 h 6794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38800" h="6794507">
                <a:moveTo>
                  <a:pt x="2832036" y="902"/>
                </a:moveTo>
                <a:cubicBezTo>
                  <a:pt x="2851887" y="3729"/>
                  <a:pt x="2870501" y="13158"/>
                  <a:pt x="2883172" y="28518"/>
                </a:cubicBezTo>
                <a:cubicBezTo>
                  <a:pt x="2883172" y="28518"/>
                  <a:pt x="5601870" y="3319470"/>
                  <a:pt x="5617530" y="3338520"/>
                </a:cubicBezTo>
                <a:cubicBezTo>
                  <a:pt x="5646287" y="3374268"/>
                  <a:pt x="5645849" y="3421987"/>
                  <a:pt x="5616438" y="3457328"/>
                </a:cubicBezTo>
                <a:cubicBezTo>
                  <a:pt x="5268916" y="3888556"/>
                  <a:pt x="2883172" y="6765996"/>
                  <a:pt x="2883172" y="6765996"/>
                </a:cubicBezTo>
                <a:cubicBezTo>
                  <a:pt x="2868372" y="6783864"/>
                  <a:pt x="2844645" y="6794466"/>
                  <a:pt x="2819364" y="6794507"/>
                </a:cubicBezTo>
                <a:cubicBezTo>
                  <a:pt x="2794083" y="6794466"/>
                  <a:pt x="2770356" y="6783864"/>
                  <a:pt x="2755556" y="6765996"/>
                </a:cubicBezTo>
                <a:cubicBezTo>
                  <a:pt x="2755556" y="6765996"/>
                  <a:pt x="369813" y="3888556"/>
                  <a:pt x="22363" y="3457328"/>
                </a:cubicBezTo>
                <a:cubicBezTo>
                  <a:pt x="-7047" y="3421987"/>
                  <a:pt x="-7487" y="3374267"/>
                  <a:pt x="21271" y="3338520"/>
                </a:cubicBezTo>
                <a:cubicBezTo>
                  <a:pt x="36859" y="3319470"/>
                  <a:pt x="2755556" y="28518"/>
                  <a:pt x="2755556" y="28518"/>
                </a:cubicBezTo>
                <a:cubicBezTo>
                  <a:pt x="2760520" y="22500"/>
                  <a:pt x="2766572" y="17224"/>
                  <a:pt x="2773477" y="12896"/>
                </a:cubicBezTo>
                <a:cubicBezTo>
                  <a:pt x="2791097" y="1849"/>
                  <a:pt x="2812185" y="-1926"/>
                  <a:pt x="2832036" y="902"/>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1" name="Picture Placeholder 17">
            <a:extLst>
              <a:ext uri="{FF2B5EF4-FFF2-40B4-BE49-F238E27FC236}">
                <a16:creationId xmlns:a16="http://schemas.microsoft.com/office/drawing/2014/main" id="{0F1A94C2-B8DC-264B-94FE-72A848763156}"/>
              </a:ext>
            </a:extLst>
          </p:cNvPr>
          <p:cNvSpPr>
            <a:spLocks noGrp="1"/>
          </p:cNvSpPr>
          <p:nvPr>
            <p:ph type="pic" sz="quarter" idx="18" hasCustomPrompt="1"/>
          </p:nvPr>
        </p:nvSpPr>
        <p:spPr>
          <a:xfrm>
            <a:off x="2371725" y="2657476"/>
            <a:ext cx="2114550" cy="2314575"/>
          </a:xfrm>
          <a:custGeom>
            <a:avLst/>
            <a:gdLst>
              <a:gd name="connsiteX0" fmla="*/ 2819401 w 5638800"/>
              <a:gd name="connsiteY0" fmla="*/ 0 h 6400800"/>
              <a:gd name="connsiteX1" fmla="*/ 5638800 w 5638800"/>
              <a:gd name="connsiteY1" fmla="*/ 3200400 h 6400800"/>
              <a:gd name="connsiteX2" fmla="*/ 2819401 w 5638800"/>
              <a:gd name="connsiteY2" fmla="*/ 6400800 h 6400800"/>
              <a:gd name="connsiteX3" fmla="*/ 0 w 5638800"/>
              <a:gd name="connsiteY3" fmla="*/ 3200400 h 6400800"/>
              <a:gd name="connsiteX4" fmla="*/ 2819401 w 5638800"/>
              <a:gd name="connsiteY4" fmla="*/ 0 h 6400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8800" h="6400800">
                <a:moveTo>
                  <a:pt x="2819401" y="0"/>
                </a:moveTo>
                <a:cubicBezTo>
                  <a:pt x="4376511" y="0"/>
                  <a:pt x="5638800" y="1432868"/>
                  <a:pt x="5638800" y="3200400"/>
                </a:cubicBezTo>
                <a:cubicBezTo>
                  <a:pt x="5638800" y="4967933"/>
                  <a:pt x="4376511" y="6400800"/>
                  <a:pt x="2819401" y="6400800"/>
                </a:cubicBezTo>
                <a:cubicBezTo>
                  <a:pt x="1262289" y="6400800"/>
                  <a:pt x="0" y="4967933"/>
                  <a:pt x="0" y="3200400"/>
                </a:cubicBezTo>
                <a:cubicBezTo>
                  <a:pt x="0" y="1432868"/>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2" name="Picture Placeholder 14">
            <a:extLst>
              <a:ext uri="{FF2B5EF4-FFF2-40B4-BE49-F238E27FC236}">
                <a16:creationId xmlns:a16="http://schemas.microsoft.com/office/drawing/2014/main" id="{6B71FCB4-0E98-7649-A872-5FE71B97A4A6}"/>
              </a:ext>
            </a:extLst>
          </p:cNvPr>
          <p:cNvSpPr>
            <a:spLocks noGrp="1"/>
          </p:cNvSpPr>
          <p:nvPr>
            <p:ph type="pic" sz="quarter" idx="19" hasCustomPrompt="1"/>
          </p:nvPr>
        </p:nvSpPr>
        <p:spPr>
          <a:xfrm>
            <a:off x="2371726" y="264536"/>
            <a:ext cx="2114550" cy="2230171"/>
          </a:xfrm>
          <a:custGeom>
            <a:avLst/>
            <a:gdLst>
              <a:gd name="connsiteX0" fmla="*/ 155707 w 5639553"/>
              <a:gd name="connsiteY0" fmla="*/ 0 h 6381173"/>
              <a:gd name="connsiteX1" fmla="*/ 5483846 w 5639553"/>
              <a:gd name="connsiteY1" fmla="*/ 0 h 6381173"/>
              <a:gd name="connsiteX2" fmla="*/ 5483912 w 5639553"/>
              <a:gd name="connsiteY2" fmla="*/ 0 h 6381173"/>
              <a:gd name="connsiteX3" fmla="*/ 5639553 w 5639553"/>
              <a:gd name="connsiteY3" fmla="*/ 155772 h 6381173"/>
              <a:gd name="connsiteX4" fmla="*/ 5639553 w 5639553"/>
              <a:gd name="connsiteY4" fmla="*/ 2531122 h 6381173"/>
              <a:gd name="connsiteX5" fmla="*/ 5639553 w 5639553"/>
              <a:gd name="connsiteY5" fmla="*/ 3163130 h 6381173"/>
              <a:gd name="connsiteX6" fmla="*/ 5639553 w 5639553"/>
              <a:gd name="connsiteY6" fmla="*/ 4301332 h 6381173"/>
              <a:gd name="connsiteX7" fmla="*/ 5575005 w 5639553"/>
              <a:gd name="connsiteY7" fmla="*/ 4427597 h 6381173"/>
              <a:gd name="connsiteX8" fmla="*/ 2910935 w 5639553"/>
              <a:gd name="connsiteY8" fmla="*/ 6351731 h 6381173"/>
              <a:gd name="connsiteX9" fmla="*/ 2819777 w 5639553"/>
              <a:gd name="connsiteY9" fmla="*/ 6381173 h 6381173"/>
              <a:gd name="connsiteX10" fmla="*/ 2728619 w 5639553"/>
              <a:gd name="connsiteY10" fmla="*/ 6351731 h 6381173"/>
              <a:gd name="connsiteX11" fmla="*/ 64549 w 5639553"/>
              <a:gd name="connsiteY11" fmla="*/ 4427597 h 6381173"/>
              <a:gd name="connsiteX12" fmla="*/ 1 w 5639553"/>
              <a:gd name="connsiteY12" fmla="*/ 4301332 h 6381173"/>
              <a:gd name="connsiteX13" fmla="*/ 1 w 5639553"/>
              <a:gd name="connsiteY13" fmla="*/ 3163130 h 6381173"/>
              <a:gd name="connsiteX14" fmla="*/ 1 w 5639553"/>
              <a:gd name="connsiteY14" fmla="*/ 2531122 h 6381173"/>
              <a:gd name="connsiteX15" fmla="*/ 1 w 5639553"/>
              <a:gd name="connsiteY15" fmla="*/ 155772 h 6381173"/>
              <a:gd name="connsiteX16" fmla="*/ 1 w 5639553"/>
              <a:gd name="connsiteY16" fmla="*/ 155706 h 6381173"/>
              <a:gd name="connsiteX17" fmla="*/ 155707 w 5639553"/>
              <a:gd name="connsiteY17" fmla="*/ 0 h 638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39553" h="6381173">
                <a:moveTo>
                  <a:pt x="155707" y="0"/>
                </a:moveTo>
                <a:lnTo>
                  <a:pt x="5483846" y="0"/>
                </a:lnTo>
                <a:cubicBezTo>
                  <a:pt x="5483866" y="0"/>
                  <a:pt x="5483893" y="0"/>
                  <a:pt x="5483912" y="0"/>
                </a:cubicBezTo>
                <a:cubicBezTo>
                  <a:pt x="5569907" y="36"/>
                  <a:pt x="5639586" y="69778"/>
                  <a:pt x="5639553" y="155772"/>
                </a:cubicBezTo>
                <a:lnTo>
                  <a:pt x="5639553" y="2531122"/>
                </a:lnTo>
                <a:lnTo>
                  <a:pt x="5639553" y="3163130"/>
                </a:lnTo>
                <a:lnTo>
                  <a:pt x="5639553" y="4301332"/>
                </a:lnTo>
                <a:cubicBezTo>
                  <a:pt x="5639566" y="4351344"/>
                  <a:pt x="5615552" y="4398319"/>
                  <a:pt x="5575005" y="4427597"/>
                </a:cubicBezTo>
                <a:lnTo>
                  <a:pt x="2910935" y="6351731"/>
                </a:lnTo>
                <a:cubicBezTo>
                  <a:pt x="2883719" y="6371359"/>
                  <a:pt x="2851748" y="6381173"/>
                  <a:pt x="2819777" y="6381173"/>
                </a:cubicBezTo>
                <a:cubicBezTo>
                  <a:pt x="2787806" y="6381173"/>
                  <a:pt x="2755834" y="6371359"/>
                  <a:pt x="2728619" y="6351731"/>
                </a:cubicBezTo>
                <a:lnTo>
                  <a:pt x="64549" y="4427597"/>
                </a:lnTo>
                <a:cubicBezTo>
                  <a:pt x="24002" y="4398319"/>
                  <a:pt x="-12" y="4351344"/>
                  <a:pt x="1" y="4301332"/>
                </a:cubicBezTo>
                <a:lnTo>
                  <a:pt x="1" y="3163130"/>
                </a:lnTo>
                <a:lnTo>
                  <a:pt x="1" y="2531122"/>
                </a:lnTo>
                <a:lnTo>
                  <a:pt x="1" y="155772"/>
                </a:lnTo>
                <a:cubicBezTo>
                  <a:pt x="1" y="155751"/>
                  <a:pt x="1" y="155728"/>
                  <a:pt x="1" y="155706"/>
                </a:cubicBezTo>
                <a:cubicBezTo>
                  <a:pt x="1" y="69712"/>
                  <a:pt x="69713" y="0"/>
                  <a:pt x="155707"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6" name="Picture Placeholder 15">
            <a:extLst>
              <a:ext uri="{FF2B5EF4-FFF2-40B4-BE49-F238E27FC236}">
                <a16:creationId xmlns:a16="http://schemas.microsoft.com/office/drawing/2014/main" id="{0E4941D4-190D-4D42-BF30-50F549DB9E06}"/>
              </a:ext>
            </a:extLst>
          </p:cNvPr>
          <p:cNvSpPr>
            <a:spLocks noGrp="1"/>
          </p:cNvSpPr>
          <p:nvPr>
            <p:ph type="pic" sz="quarter" idx="20" hasCustomPrompt="1"/>
          </p:nvPr>
        </p:nvSpPr>
        <p:spPr>
          <a:xfrm>
            <a:off x="4657727" y="2657475"/>
            <a:ext cx="2114549" cy="2315826"/>
          </a:xfrm>
          <a:custGeom>
            <a:avLst/>
            <a:gdLst>
              <a:gd name="connsiteX0" fmla="*/ 1035561 w 5608890"/>
              <a:gd name="connsiteY0" fmla="*/ 0 h 6393283"/>
              <a:gd name="connsiteX1" fmla="*/ 1291301 w 5608890"/>
              <a:gd name="connsiteY1" fmla="*/ 0 h 6393283"/>
              <a:gd name="connsiteX2" fmla="*/ 1553873 w 5608890"/>
              <a:gd name="connsiteY2" fmla="*/ 0 h 6393283"/>
              <a:gd name="connsiteX3" fmla="*/ 4055018 w 5608890"/>
              <a:gd name="connsiteY3" fmla="*/ 0 h 6393283"/>
              <a:gd name="connsiteX4" fmla="*/ 4573390 w 5608890"/>
              <a:gd name="connsiteY4" fmla="*/ 0 h 6393283"/>
              <a:gd name="connsiteX5" fmla="*/ 4704691 w 5608890"/>
              <a:gd name="connsiteY5" fmla="*/ 77089 h 6393283"/>
              <a:gd name="connsiteX6" fmla="*/ 5608890 w 5608890"/>
              <a:gd name="connsiteY6" fmla="*/ 3196672 h 6393283"/>
              <a:gd name="connsiteX7" fmla="*/ 4704691 w 5608890"/>
              <a:gd name="connsiteY7" fmla="*/ 6316255 h 6393283"/>
              <a:gd name="connsiteX8" fmla="*/ 4573390 w 5608890"/>
              <a:gd name="connsiteY8" fmla="*/ 6393283 h 6393283"/>
              <a:gd name="connsiteX9" fmla="*/ 4304144 w 5608890"/>
              <a:gd name="connsiteY9" fmla="*/ 6393283 h 6393283"/>
              <a:gd name="connsiteX10" fmla="*/ 4055018 w 5608890"/>
              <a:gd name="connsiteY10" fmla="*/ 6393283 h 6393283"/>
              <a:gd name="connsiteX11" fmla="*/ 1553873 w 5608890"/>
              <a:gd name="connsiteY11" fmla="*/ 6393283 h 6393283"/>
              <a:gd name="connsiteX12" fmla="*/ 1291301 w 5608890"/>
              <a:gd name="connsiteY12" fmla="*/ 6393283 h 6393283"/>
              <a:gd name="connsiteX13" fmla="*/ 1035561 w 5608890"/>
              <a:gd name="connsiteY13" fmla="*/ 6393283 h 6393283"/>
              <a:gd name="connsiteX14" fmla="*/ 904199 w 5608890"/>
              <a:gd name="connsiteY14" fmla="*/ 6316255 h 6393283"/>
              <a:gd name="connsiteX15" fmla="*/ 0 w 5608890"/>
              <a:gd name="connsiteY15" fmla="*/ 3196672 h 6393283"/>
              <a:gd name="connsiteX16" fmla="*/ 904199 w 5608890"/>
              <a:gd name="connsiteY16" fmla="*/ 77089 h 6393283"/>
              <a:gd name="connsiteX17" fmla="*/ 1035561 w 5608890"/>
              <a:gd name="connsiteY17" fmla="*/ 0 h 639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08890" h="6393283">
                <a:moveTo>
                  <a:pt x="1035561" y="0"/>
                </a:moveTo>
                <a:lnTo>
                  <a:pt x="1291301" y="0"/>
                </a:lnTo>
                <a:lnTo>
                  <a:pt x="1553873" y="0"/>
                </a:lnTo>
                <a:lnTo>
                  <a:pt x="4055018" y="0"/>
                </a:lnTo>
                <a:lnTo>
                  <a:pt x="4573390" y="0"/>
                </a:lnTo>
                <a:cubicBezTo>
                  <a:pt x="4613912" y="0"/>
                  <a:pt x="4661187" y="9187"/>
                  <a:pt x="4704691" y="77089"/>
                </a:cubicBezTo>
                <a:cubicBezTo>
                  <a:pt x="5304671" y="1013049"/>
                  <a:pt x="5608890" y="2062665"/>
                  <a:pt x="5608890" y="3196672"/>
                </a:cubicBezTo>
                <a:cubicBezTo>
                  <a:pt x="5608890" y="4330679"/>
                  <a:pt x="5304671" y="5380294"/>
                  <a:pt x="4704691" y="6316255"/>
                </a:cubicBezTo>
                <a:cubicBezTo>
                  <a:pt x="4661187" y="6384156"/>
                  <a:pt x="4613912" y="6393283"/>
                  <a:pt x="4573390" y="6393283"/>
                </a:cubicBezTo>
                <a:lnTo>
                  <a:pt x="4304144" y="6393283"/>
                </a:lnTo>
                <a:lnTo>
                  <a:pt x="4055018" y="6393283"/>
                </a:lnTo>
                <a:lnTo>
                  <a:pt x="1553873" y="6393283"/>
                </a:lnTo>
                <a:lnTo>
                  <a:pt x="1291301" y="6393283"/>
                </a:lnTo>
                <a:lnTo>
                  <a:pt x="1035561" y="6393283"/>
                </a:lnTo>
                <a:cubicBezTo>
                  <a:pt x="995039" y="6393283"/>
                  <a:pt x="947703" y="6384156"/>
                  <a:pt x="904199" y="6316255"/>
                </a:cubicBezTo>
                <a:cubicBezTo>
                  <a:pt x="304219" y="5380294"/>
                  <a:pt x="0" y="4330679"/>
                  <a:pt x="0" y="3196672"/>
                </a:cubicBezTo>
                <a:cubicBezTo>
                  <a:pt x="0" y="2062665"/>
                  <a:pt x="304219" y="1013049"/>
                  <a:pt x="904199" y="77089"/>
                </a:cubicBezTo>
                <a:cubicBezTo>
                  <a:pt x="947703" y="9187"/>
                  <a:pt x="995039" y="0"/>
                  <a:pt x="103556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7" name="Picture Placeholder 32">
            <a:extLst>
              <a:ext uri="{FF2B5EF4-FFF2-40B4-BE49-F238E27FC236}">
                <a16:creationId xmlns:a16="http://schemas.microsoft.com/office/drawing/2014/main" id="{75C98F41-3139-184D-9EE4-2355C7E41A59}"/>
              </a:ext>
            </a:extLst>
          </p:cNvPr>
          <p:cNvSpPr>
            <a:spLocks noGrp="1"/>
          </p:cNvSpPr>
          <p:nvPr>
            <p:ph type="pic" sz="quarter" idx="21" hasCustomPrompt="1"/>
          </p:nvPr>
        </p:nvSpPr>
        <p:spPr>
          <a:xfrm>
            <a:off x="6943725" y="257176"/>
            <a:ext cx="2114549" cy="2228850"/>
          </a:xfrm>
          <a:custGeom>
            <a:avLst/>
            <a:gdLst>
              <a:gd name="connsiteX0" fmla="*/ 1995725 w 5628685"/>
              <a:gd name="connsiteY0" fmla="*/ 0 h 6408488"/>
              <a:gd name="connsiteX1" fmla="*/ 2215963 w 5628685"/>
              <a:gd name="connsiteY1" fmla="*/ 0 h 6408488"/>
              <a:gd name="connsiteX2" fmla="*/ 3358963 w 5628685"/>
              <a:gd name="connsiteY2" fmla="*/ 0 h 6408488"/>
              <a:gd name="connsiteX3" fmla="*/ 3632779 w 5628685"/>
              <a:gd name="connsiteY3" fmla="*/ 0 h 6408488"/>
              <a:gd name="connsiteX4" fmla="*/ 3835653 w 5628685"/>
              <a:gd name="connsiteY4" fmla="*/ 84044 h 6408488"/>
              <a:gd name="connsiteX5" fmla="*/ 5544519 w 5628685"/>
              <a:gd name="connsiteY5" fmla="*/ 1792910 h 6408488"/>
              <a:gd name="connsiteX6" fmla="*/ 5628685 w 5628685"/>
              <a:gd name="connsiteY6" fmla="*/ 1995784 h 6408488"/>
              <a:gd name="connsiteX7" fmla="*/ 5628685 w 5628685"/>
              <a:gd name="connsiteY7" fmla="*/ 4412704 h 6408488"/>
              <a:gd name="connsiteX8" fmla="*/ 5544640 w 5628685"/>
              <a:gd name="connsiteY8" fmla="*/ 4615578 h 6408488"/>
              <a:gd name="connsiteX9" fmla="*/ 3835775 w 5628685"/>
              <a:gd name="connsiteY9" fmla="*/ 6324443 h 6408488"/>
              <a:gd name="connsiteX10" fmla="*/ 3632901 w 5628685"/>
              <a:gd name="connsiteY10" fmla="*/ 6408488 h 6408488"/>
              <a:gd name="connsiteX11" fmla="*/ 3358963 w 5628685"/>
              <a:gd name="connsiteY11" fmla="*/ 6408488 h 6408488"/>
              <a:gd name="connsiteX12" fmla="*/ 2995892 w 5628685"/>
              <a:gd name="connsiteY12" fmla="*/ 6408488 h 6408488"/>
              <a:gd name="connsiteX13" fmla="*/ 2632818 w 5628685"/>
              <a:gd name="connsiteY13" fmla="*/ 6408488 h 6408488"/>
              <a:gd name="connsiteX14" fmla="*/ 2215963 w 5628685"/>
              <a:gd name="connsiteY14" fmla="*/ 6408488 h 6408488"/>
              <a:gd name="connsiteX15" fmla="*/ 1995725 w 5628685"/>
              <a:gd name="connsiteY15" fmla="*/ 6408488 h 6408488"/>
              <a:gd name="connsiteX16" fmla="*/ 1792850 w 5628685"/>
              <a:gd name="connsiteY16" fmla="*/ 6324443 h 6408488"/>
              <a:gd name="connsiteX17" fmla="*/ 83985 w 5628685"/>
              <a:gd name="connsiteY17" fmla="*/ 4615578 h 6408488"/>
              <a:gd name="connsiteX18" fmla="*/ 1 w 5628685"/>
              <a:gd name="connsiteY18" fmla="*/ 4412704 h 6408488"/>
              <a:gd name="connsiteX19" fmla="*/ 1 w 5628685"/>
              <a:gd name="connsiteY19" fmla="*/ 1995784 h 6408488"/>
              <a:gd name="connsiteX20" fmla="*/ 83985 w 5628685"/>
              <a:gd name="connsiteY20" fmla="*/ 1792910 h 6408488"/>
              <a:gd name="connsiteX21" fmla="*/ 1792850 w 5628685"/>
              <a:gd name="connsiteY21" fmla="*/ 84044 h 6408488"/>
              <a:gd name="connsiteX22" fmla="*/ 1995725 w 5628685"/>
              <a:gd name="connsiteY22" fmla="*/ 0 h 6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628685" h="6408488">
                <a:moveTo>
                  <a:pt x="1995725" y="0"/>
                </a:moveTo>
                <a:lnTo>
                  <a:pt x="2215963" y="0"/>
                </a:lnTo>
                <a:lnTo>
                  <a:pt x="3358963" y="0"/>
                </a:lnTo>
                <a:lnTo>
                  <a:pt x="3632779" y="0"/>
                </a:lnTo>
                <a:cubicBezTo>
                  <a:pt x="3708875" y="4"/>
                  <a:pt x="3781852" y="30236"/>
                  <a:pt x="3835653" y="84044"/>
                </a:cubicBezTo>
                <a:lnTo>
                  <a:pt x="5544519" y="1792910"/>
                </a:lnTo>
                <a:cubicBezTo>
                  <a:pt x="5598399" y="1846681"/>
                  <a:pt x="5628685" y="1919670"/>
                  <a:pt x="5628685" y="1995784"/>
                </a:cubicBezTo>
                <a:lnTo>
                  <a:pt x="5628685" y="4412704"/>
                </a:lnTo>
                <a:cubicBezTo>
                  <a:pt x="5628685" y="4488800"/>
                  <a:pt x="5598460" y="4561776"/>
                  <a:pt x="5544640" y="4615578"/>
                </a:cubicBezTo>
                <a:lnTo>
                  <a:pt x="3835775" y="6324443"/>
                </a:lnTo>
                <a:cubicBezTo>
                  <a:pt x="3781973" y="6378263"/>
                  <a:pt x="3708997" y="6408488"/>
                  <a:pt x="3632901" y="6408488"/>
                </a:cubicBezTo>
                <a:lnTo>
                  <a:pt x="3358963" y="6408488"/>
                </a:lnTo>
                <a:lnTo>
                  <a:pt x="2995892" y="6408488"/>
                </a:lnTo>
                <a:lnTo>
                  <a:pt x="2632818" y="6408488"/>
                </a:lnTo>
                <a:lnTo>
                  <a:pt x="2215963" y="6408488"/>
                </a:lnTo>
                <a:lnTo>
                  <a:pt x="1995725" y="6408488"/>
                </a:lnTo>
                <a:cubicBezTo>
                  <a:pt x="1919628" y="6408488"/>
                  <a:pt x="1846652" y="6378263"/>
                  <a:pt x="1792850" y="6324443"/>
                </a:cubicBezTo>
                <a:lnTo>
                  <a:pt x="83985" y="4615578"/>
                </a:lnTo>
                <a:cubicBezTo>
                  <a:pt x="30215" y="4561752"/>
                  <a:pt x="9" y="4488788"/>
                  <a:pt x="1" y="4412704"/>
                </a:cubicBezTo>
                <a:lnTo>
                  <a:pt x="1" y="1995784"/>
                </a:lnTo>
                <a:cubicBezTo>
                  <a:pt x="-11" y="1919700"/>
                  <a:pt x="30198" y="1846724"/>
                  <a:pt x="83985" y="1792910"/>
                </a:cubicBezTo>
                <a:lnTo>
                  <a:pt x="1792850" y="84044"/>
                </a:lnTo>
                <a:cubicBezTo>
                  <a:pt x="1846652" y="30236"/>
                  <a:pt x="1919628" y="4"/>
                  <a:pt x="1995725"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8" name="Picture Placeholder 8">
            <a:extLst>
              <a:ext uri="{FF2B5EF4-FFF2-40B4-BE49-F238E27FC236}">
                <a16:creationId xmlns:a16="http://schemas.microsoft.com/office/drawing/2014/main" id="{368DBD51-CED9-3C40-B4DE-6779406148A6}"/>
              </a:ext>
            </a:extLst>
          </p:cNvPr>
          <p:cNvSpPr>
            <a:spLocks noGrp="1"/>
          </p:cNvSpPr>
          <p:nvPr>
            <p:ph type="pic" sz="quarter" idx="22" hasCustomPrompt="1"/>
          </p:nvPr>
        </p:nvSpPr>
        <p:spPr>
          <a:xfrm>
            <a:off x="85728" y="270381"/>
            <a:ext cx="2114548" cy="2215646"/>
          </a:xfrm>
          <a:custGeom>
            <a:avLst/>
            <a:gdLst>
              <a:gd name="connsiteX0" fmla="*/ 1931972 w 5634081"/>
              <a:gd name="connsiteY0" fmla="*/ 1 h 6390473"/>
              <a:gd name="connsiteX1" fmla="*/ 1955878 w 5634081"/>
              <a:gd name="connsiteY1" fmla="*/ 1 h 6390473"/>
              <a:gd name="connsiteX2" fmla="*/ 3636753 w 5634081"/>
              <a:gd name="connsiteY2" fmla="*/ 1 h 6390473"/>
              <a:gd name="connsiteX3" fmla="*/ 3702040 w 5634081"/>
              <a:gd name="connsiteY3" fmla="*/ 1 h 6390473"/>
              <a:gd name="connsiteX4" fmla="*/ 3880952 w 5634081"/>
              <a:gd name="connsiteY4" fmla="*/ 103220 h 6390473"/>
              <a:gd name="connsiteX5" fmla="*/ 5606424 w 5634081"/>
              <a:gd name="connsiteY5" fmla="*/ 3091812 h 6390473"/>
              <a:gd name="connsiteX6" fmla="*/ 5606424 w 5634081"/>
              <a:gd name="connsiteY6" fmla="*/ 3298249 h 6390473"/>
              <a:gd name="connsiteX7" fmla="*/ 3881159 w 5634081"/>
              <a:gd name="connsiteY7" fmla="*/ 6287116 h 6390473"/>
              <a:gd name="connsiteX8" fmla="*/ 3702178 w 5634081"/>
              <a:gd name="connsiteY8" fmla="*/ 6390473 h 6390473"/>
              <a:gd name="connsiteX9" fmla="*/ 3636753 w 5634081"/>
              <a:gd name="connsiteY9" fmla="*/ 6390473 h 6390473"/>
              <a:gd name="connsiteX10" fmla="*/ 1955878 w 5634081"/>
              <a:gd name="connsiteY10" fmla="*/ 6390473 h 6390473"/>
              <a:gd name="connsiteX11" fmla="*/ 1931972 w 5634081"/>
              <a:gd name="connsiteY11" fmla="*/ 6390473 h 6390473"/>
              <a:gd name="connsiteX12" fmla="*/ 1753060 w 5634081"/>
              <a:gd name="connsiteY12" fmla="*/ 6287254 h 6390473"/>
              <a:gd name="connsiteX13" fmla="*/ 27657 w 5634081"/>
              <a:gd name="connsiteY13" fmla="*/ 3298524 h 6390473"/>
              <a:gd name="connsiteX14" fmla="*/ 27657 w 5634081"/>
              <a:gd name="connsiteY14" fmla="*/ 3092087 h 6390473"/>
              <a:gd name="connsiteX15" fmla="*/ 1753060 w 5634081"/>
              <a:gd name="connsiteY15" fmla="*/ 103220 h 6390473"/>
              <a:gd name="connsiteX16" fmla="*/ 1931972 w 5634081"/>
              <a:gd name="connsiteY16" fmla="*/ 1 h 6390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4081" h="6390473">
                <a:moveTo>
                  <a:pt x="1931972" y="1"/>
                </a:moveTo>
                <a:lnTo>
                  <a:pt x="1955878" y="1"/>
                </a:lnTo>
                <a:lnTo>
                  <a:pt x="3636753" y="1"/>
                </a:lnTo>
                <a:lnTo>
                  <a:pt x="3702040" y="1"/>
                </a:lnTo>
                <a:cubicBezTo>
                  <a:pt x="3775840" y="-46"/>
                  <a:pt x="3844052" y="39307"/>
                  <a:pt x="3880952" y="103220"/>
                </a:cubicBezTo>
                <a:lnTo>
                  <a:pt x="5606424" y="3091812"/>
                </a:lnTo>
                <a:cubicBezTo>
                  <a:pt x="5643300" y="3155684"/>
                  <a:pt x="5643300" y="3234377"/>
                  <a:pt x="5606424" y="3298249"/>
                </a:cubicBezTo>
                <a:lnTo>
                  <a:pt x="3881159" y="6287116"/>
                </a:lnTo>
                <a:cubicBezTo>
                  <a:pt x="3844282" y="6351103"/>
                  <a:pt x="3776031" y="6390516"/>
                  <a:pt x="3702178" y="6390473"/>
                </a:cubicBezTo>
                <a:lnTo>
                  <a:pt x="3636753" y="6390473"/>
                </a:lnTo>
                <a:lnTo>
                  <a:pt x="1955878" y="6390473"/>
                </a:lnTo>
                <a:lnTo>
                  <a:pt x="1931972" y="6390473"/>
                </a:lnTo>
                <a:cubicBezTo>
                  <a:pt x="1858172" y="6390520"/>
                  <a:pt x="1789960" y="6351167"/>
                  <a:pt x="1753060" y="6287254"/>
                </a:cubicBezTo>
                <a:lnTo>
                  <a:pt x="27657" y="3298524"/>
                </a:lnTo>
                <a:cubicBezTo>
                  <a:pt x="-9219" y="3234652"/>
                  <a:pt x="-9219" y="3155959"/>
                  <a:pt x="27657" y="3092087"/>
                </a:cubicBezTo>
                <a:lnTo>
                  <a:pt x="1753060" y="103220"/>
                </a:lnTo>
                <a:cubicBezTo>
                  <a:pt x="1790022" y="39369"/>
                  <a:pt x="1858195" y="39"/>
                  <a:pt x="1931972" y="1"/>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9" name="Picture Placeholder 31">
            <a:extLst>
              <a:ext uri="{FF2B5EF4-FFF2-40B4-BE49-F238E27FC236}">
                <a16:creationId xmlns:a16="http://schemas.microsoft.com/office/drawing/2014/main" id="{E368EB98-05F9-C64D-9D72-DF694E1830E4}"/>
              </a:ext>
            </a:extLst>
          </p:cNvPr>
          <p:cNvSpPr>
            <a:spLocks noGrp="1"/>
          </p:cNvSpPr>
          <p:nvPr>
            <p:ph type="pic" sz="quarter" idx="23" hasCustomPrompt="1"/>
          </p:nvPr>
        </p:nvSpPr>
        <p:spPr>
          <a:xfrm>
            <a:off x="6943725" y="2657476"/>
            <a:ext cx="2114548" cy="2314575"/>
          </a:xfrm>
          <a:custGeom>
            <a:avLst/>
            <a:gdLst>
              <a:gd name="connsiteX0" fmla="*/ 531103 w 5616391"/>
              <a:gd name="connsiteY0" fmla="*/ 0 h 6369424"/>
              <a:gd name="connsiteX1" fmla="*/ 1799667 w 5616391"/>
              <a:gd name="connsiteY1" fmla="*/ 0 h 6369424"/>
              <a:gd name="connsiteX2" fmla="*/ 2176183 w 5616391"/>
              <a:gd name="connsiteY2" fmla="*/ 0 h 6369424"/>
              <a:gd name="connsiteX3" fmla="*/ 3440209 w 5616391"/>
              <a:gd name="connsiteY3" fmla="*/ 0 h 6369424"/>
              <a:gd name="connsiteX4" fmla="*/ 5085288 w 5616391"/>
              <a:gd name="connsiteY4" fmla="*/ 0 h 6369424"/>
              <a:gd name="connsiteX5" fmla="*/ 5113207 w 5616391"/>
              <a:gd name="connsiteY5" fmla="*/ 27978 h 6369424"/>
              <a:gd name="connsiteX6" fmla="*/ 5588414 w 5616391"/>
              <a:gd name="connsiteY6" fmla="*/ 503185 h 6369424"/>
              <a:gd name="connsiteX7" fmla="*/ 5616391 w 5616391"/>
              <a:gd name="connsiteY7" fmla="*/ 531103 h 6369424"/>
              <a:gd name="connsiteX8" fmla="*/ 5616391 w 5616391"/>
              <a:gd name="connsiteY8" fmla="*/ 5838321 h 6369424"/>
              <a:gd name="connsiteX9" fmla="*/ 5588414 w 5616391"/>
              <a:gd name="connsiteY9" fmla="*/ 5866240 h 6369424"/>
              <a:gd name="connsiteX10" fmla="*/ 5113207 w 5616391"/>
              <a:gd name="connsiteY10" fmla="*/ 6341447 h 6369424"/>
              <a:gd name="connsiteX11" fmla="*/ 5085288 w 5616391"/>
              <a:gd name="connsiteY11" fmla="*/ 6369424 h 6369424"/>
              <a:gd name="connsiteX12" fmla="*/ 3816726 w 5616391"/>
              <a:gd name="connsiteY12" fmla="*/ 6369424 h 6369424"/>
              <a:gd name="connsiteX13" fmla="*/ 3440209 w 5616391"/>
              <a:gd name="connsiteY13" fmla="*/ 6369424 h 6369424"/>
              <a:gd name="connsiteX14" fmla="*/ 2176183 w 5616391"/>
              <a:gd name="connsiteY14" fmla="*/ 6369424 h 6369424"/>
              <a:gd name="connsiteX15" fmla="*/ 1799667 w 5616391"/>
              <a:gd name="connsiteY15" fmla="*/ 6369424 h 6369424"/>
              <a:gd name="connsiteX16" fmla="*/ 531103 w 5616391"/>
              <a:gd name="connsiteY16" fmla="*/ 6369424 h 6369424"/>
              <a:gd name="connsiteX17" fmla="*/ 503185 w 5616391"/>
              <a:gd name="connsiteY17" fmla="*/ 6341447 h 6369424"/>
              <a:gd name="connsiteX18" fmla="*/ 27978 w 5616391"/>
              <a:gd name="connsiteY18" fmla="*/ 5866240 h 6369424"/>
              <a:gd name="connsiteX19" fmla="*/ 0 w 5616391"/>
              <a:gd name="connsiteY19" fmla="*/ 5838321 h 6369424"/>
              <a:gd name="connsiteX20" fmla="*/ 0 w 5616391"/>
              <a:gd name="connsiteY20" fmla="*/ 531103 h 6369424"/>
              <a:gd name="connsiteX21" fmla="*/ 27978 w 5616391"/>
              <a:gd name="connsiteY21" fmla="*/ 503185 h 6369424"/>
              <a:gd name="connsiteX22" fmla="*/ 503185 w 5616391"/>
              <a:gd name="connsiteY22" fmla="*/ 27978 h 6369424"/>
              <a:gd name="connsiteX23" fmla="*/ 531103 w 5616391"/>
              <a:gd name="connsiteY23" fmla="*/ 0 h 6369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16391" h="6369424">
                <a:moveTo>
                  <a:pt x="531103" y="0"/>
                </a:moveTo>
                <a:lnTo>
                  <a:pt x="1799667" y="0"/>
                </a:lnTo>
                <a:lnTo>
                  <a:pt x="2176183" y="0"/>
                </a:lnTo>
                <a:lnTo>
                  <a:pt x="3440209" y="0"/>
                </a:lnTo>
                <a:lnTo>
                  <a:pt x="5085288" y="0"/>
                </a:lnTo>
                <a:cubicBezTo>
                  <a:pt x="5100634" y="225"/>
                  <a:pt x="5113015" y="12629"/>
                  <a:pt x="5113207" y="27978"/>
                </a:cubicBezTo>
                <a:cubicBezTo>
                  <a:pt x="5127773" y="284151"/>
                  <a:pt x="5332267" y="488617"/>
                  <a:pt x="5588414" y="503185"/>
                </a:cubicBezTo>
                <a:cubicBezTo>
                  <a:pt x="5603712" y="503530"/>
                  <a:pt x="5616034" y="515820"/>
                  <a:pt x="5616391" y="531103"/>
                </a:cubicBezTo>
                <a:lnTo>
                  <a:pt x="5616391" y="5838321"/>
                </a:lnTo>
                <a:cubicBezTo>
                  <a:pt x="5616153" y="5853667"/>
                  <a:pt x="5603771" y="5866049"/>
                  <a:pt x="5588414" y="5866240"/>
                </a:cubicBezTo>
                <a:cubicBezTo>
                  <a:pt x="5332267" y="5880806"/>
                  <a:pt x="5127773" y="6085301"/>
                  <a:pt x="5113207" y="6341447"/>
                </a:cubicBezTo>
                <a:cubicBezTo>
                  <a:pt x="5112861" y="6356745"/>
                  <a:pt x="5100569" y="6369067"/>
                  <a:pt x="5085288" y="6369424"/>
                </a:cubicBezTo>
                <a:lnTo>
                  <a:pt x="3816726" y="6369424"/>
                </a:lnTo>
                <a:lnTo>
                  <a:pt x="3440209" y="6369424"/>
                </a:lnTo>
                <a:lnTo>
                  <a:pt x="2176183" y="6369424"/>
                </a:lnTo>
                <a:lnTo>
                  <a:pt x="1799667" y="6369424"/>
                </a:lnTo>
                <a:lnTo>
                  <a:pt x="531103" y="6369424"/>
                </a:lnTo>
                <a:cubicBezTo>
                  <a:pt x="515755" y="6369186"/>
                  <a:pt x="503376" y="6356804"/>
                  <a:pt x="503185" y="6341447"/>
                </a:cubicBezTo>
                <a:cubicBezTo>
                  <a:pt x="488617" y="6085301"/>
                  <a:pt x="284151" y="5880806"/>
                  <a:pt x="27978" y="5866240"/>
                </a:cubicBezTo>
                <a:cubicBezTo>
                  <a:pt x="12694" y="5865894"/>
                  <a:pt x="378" y="5853603"/>
                  <a:pt x="0" y="5838321"/>
                </a:cubicBezTo>
                <a:lnTo>
                  <a:pt x="0" y="531103"/>
                </a:lnTo>
                <a:cubicBezTo>
                  <a:pt x="225" y="515755"/>
                  <a:pt x="12629" y="503376"/>
                  <a:pt x="27978" y="503185"/>
                </a:cubicBezTo>
                <a:cubicBezTo>
                  <a:pt x="284151" y="488617"/>
                  <a:pt x="488617" y="284151"/>
                  <a:pt x="503185" y="27978"/>
                </a:cubicBezTo>
                <a:cubicBezTo>
                  <a:pt x="503530" y="12694"/>
                  <a:pt x="515820" y="378"/>
                  <a:pt x="53110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sp>
        <p:nvSpPr>
          <p:cNvPr id="13" name="TextBox 12">
            <a:extLst>
              <a:ext uri="{FF2B5EF4-FFF2-40B4-BE49-F238E27FC236}">
                <a16:creationId xmlns:a16="http://schemas.microsoft.com/office/drawing/2014/main" id="{0EE4A278-FE1E-C249-8856-73493E53A0D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Image Holders</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Delete any unused holders.</a:t>
            </a:r>
          </a:p>
        </p:txBody>
      </p:sp>
      <p:sp>
        <p:nvSpPr>
          <p:cNvPr id="14" name="Footer Placeholder 4">
            <a:extLst>
              <a:ext uri="{FF2B5EF4-FFF2-40B4-BE49-F238E27FC236}">
                <a16:creationId xmlns:a16="http://schemas.microsoft.com/office/drawing/2014/main" id="{24B9A026-C97A-EF47-8B02-2F20F1166136}"/>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29971899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5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6" grpId="0" animBg="1"/>
      <p:bldP spid="17" grpId="0" animBg="1"/>
      <p:bldP spid="18" grpId="0" animBg="1"/>
      <p:bldP spid="19" grpId="0" animBg="1"/>
    </p:bldLst>
  </p:timing>
  <p:extLst>
    <p:ext uri="{DCECCB84-F9BA-43D5-87BE-67443E8EF086}">
      <p15:sldGuideLst xmlns:p15="http://schemas.microsoft.com/office/powerpoint/2012/main">
        <p15:guide id="1" pos="2826" userDrawn="1">
          <p15:clr>
            <a:srgbClr val="FBAE40"/>
          </p15:clr>
        </p15:guide>
        <p15:guide id="2" pos="54" userDrawn="1">
          <p15:clr>
            <a:srgbClr val="FBAE40"/>
          </p15:clr>
        </p15:guide>
        <p15:guide id="3" pos="2934" userDrawn="1">
          <p15:clr>
            <a:srgbClr val="FBAE40"/>
          </p15:clr>
        </p15:guide>
        <p15:guide id="4" pos="5706" userDrawn="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ransition w/ Image | Octagon Fram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4E47586-3490-C743-924B-0221C4A85162}"/>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Octagon Frame</a:t>
            </a:r>
          </a:p>
        </p:txBody>
      </p:sp>
      <p:sp>
        <p:nvSpPr>
          <p:cNvPr id="14" name="Text Placeholder 46">
            <a:extLst>
              <a:ext uri="{FF2B5EF4-FFF2-40B4-BE49-F238E27FC236}">
                <a16:creationId xmlns:a16="http://schemas.microsoft.com/office/drawing/2014/main" id="{0D700F2D-4F84-A645-9FED-1A8388B90691}"/>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75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D1D4FD84-0F66-1D4C-A5B5-A0E1A010B2AF}"/>
              </a:ext>
            </a:extLst>
          </p:cNvPr>
          <p:cNvSpPr>
            <a:spLocks noGrp="1"/>
          </p:cNvSpPr>
          <p:nvPr>
            <p:ph type="pic" sz="quarter" idx="21" hasCustomPrompt="1"/>
          </p:nvPr>
        </p:nvSpPr>
        <p:spPr>
          <a:xfrm>
            <a:off x="215779" y="157362"/>
            <a:ext cx="4203821" cy="4808560"/>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8E8F7FF9-2C8C-6746-9D8B-7D13E25F5CF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F3329E95-F3E3-364A-A5A8-39D9299171C8}"/>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367F025B-F0E1-884A-AF60-CDDD8E43FA9D}"/>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17097638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ransition w/ Image | White | Octagon Fram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4E47586-3490-C743-924B-0221C4A85162}"/>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Octagon Frame</a:t>
            </a:r>
          </a:p>
        </p:txBody>
      </p:sp>
      <p:sp>
        <p:nvSpPr>
          <p:cNvPr id="14" name="Text Placeholder 46">
            <a:extLst>
              <a:ext uri="{FF2B5EF4-FFF2-40B4-BE49-F238E27FC236}">
                <a16:creationId xmlns:a16="http://schemas.microsoft.com/office/drawing/2014/main" id="{0D700F2D-4F84-A645-9FED-1A8388B90691}"/>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75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D1D4FD84-0F66-1D4C-A5B5-A0E1A010B2AF}"/>
              </a:ext>
            </a:extLst>
          </p:cNvPr>
          <p:cNvSpPr>
            <a:spLocks noGrp="1"/>
          </p:cNvSpPr>
          <p:nvPr>
            <p:ph type="pic" sz="quarter" idx="21" hasCustomPrompt="1"/>
          </p:nvPr>
        </p:nvSpPr>
        <p:spPr>
          <a:xfrm>
            <a:off x="215779" y="157362"/>
            <a:ext cx="4203821" cy="4808560"/>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8E8F7FF9-2C8C-6746-9D8B-7D13E25F5CF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F3329E95-F3E3-364A-A5A8-39D9299171C8}"/>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367F025B-F0E1-884A-AF60-CDDD8E43FA9D}"/>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20778544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ransition w/ Image | Barrel Frame">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000733-F2F8-3843-9041-C1618CB33F40}"/>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Barrel Frame</a:t>
            </a:r>
          </a:p>
        </p:txBody>
      </p:sp>
      <p:sp>
        <p:nvSpPr>
          <p:cNvPr id="13" name="Text Placeholder 46">
            <a:extLst>
              <a:ext uri="{FF2B5EF4-FFF2-40B4-BE49-F238E27FC236}">
                <a16:creationId xmlns:a16="http://schemas.microsoft.com/office/drawing/2014/main" id="{168DB5D4-E8E9-0E4F-AF6A-BC3C9899C70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9" name="Picture Placeholder 8">
            <a:extLst>
              <a:ext uri="{FF2B5EF4-FFF2-40B4-BE49-F238E27FC236}">
                <a16:creationId xmlns:a16="http://schemas.microsoft.com/office/drawing/2014/main" id="{8C2ECE50-874D-8B42-BB2C-0D129A6A925C}"/>
              </a:ext>
            </a:extLst>
          </p:cNvPr>
          <p:cNvSpPr>
            <a:spLocks noGrp="1"/>
          </p:cNvSpPr>
          <p:nvPr>
            <p:ph type="pic" sz="quarter" idx="21" hasCustomPrompt="1"/>
          </p:nvPr>
        </p:nvSpPr>
        <p:spPr>
          <a:xfrm>
            <a:off x="196850" y="195251"/>
            <a:ext cx="4222750" cy="4781525"/>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C15D8ECB-A105-3544-A731-5D950A1EBAE9}"/>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2BAF0272-5675-C345-B848-5DE8FEF2FD8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9938AB2E-922E-5A4C-A07F-5C27E2863A32}"/>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37597390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ransition w/ Image | White | Barrel Frame">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000733-F2F8-3843-9041-C1618CB33F40}"/>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Barrel Frame</a:t>
            </a:r>
          </a:p>
        </p:txBody>
      </p:sp>
      <p:sp>
        <p:nvSpPr>
          <p:cNvPr id="13" name="Text Placeholder 46">
            <a:extLst>
              <a:ext uri="{FF2B5EF4-FFF2-40B4-BE49-F238E27FC236}">
                <a16:creationId xmlns:a16="http://schemas.microsoft.com/office/drawing/2014/main" id="{168DB5D4-E8E9-0E4F-AF6A-BC3C9899C70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9" name="Picture Placeholder 8">
            <a:extLst>
              <a:ext uri="{FF2B5EF4-FFF2-40B4-BE49-F238E27FC236}">
                <a16:creationId xmlns:a16="http://schemas.microsoft.com/office/drawing/2014/main" id="{8C2ECE50-874D-8B42-BB2C-0D129A6A925C}"/>
              </a:ext>
            </a:extLst>
          </p:cNvPr>
          <p:cNvSpPr>
            <a:spLocks noGrp="1"/>
          </p:cNvSpPr>
          <p:nvPr>
            <p:ph type="pic" sz="quarter" idx="21" hasCustomPrompt="1"/>
          </p:nvPr>
        </p:nvSpPr>
        <p:spPr>
          <a:xfrm>
            <a:off x="196850" y="195251"/>
            <a:ext cx="4222750" cy="4781525"/>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C15D8ECB-A105-3544-A731-5D950A1EBAE9}"/>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2BAF0272-5675-C345-B848-5DE8FEF2FD8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9938AB2E-922E-5A4C-A07F-5C27E2863A32}"/>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24553930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ransition w/ Image | Pennant Fram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23178BF-BA6E-B244-869E-543890868F16}"/>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Pennant Frame</a:t>
            </a:r>
          </a:p>
        </p:txBody>
      </p:sp>
      <p:sp>
        <p:nvSpPr>
          <p:cNvPr id="13" name="Text Placeholder 46">
            <a:extLst>
              <a:ext uri="{FF2B5EF4-FFF2-40B4-BE49-F238E27FC236}">
                <a16:creationId xmlns:a16="http://schemas.microsoft.com/office/drawing/2014/main" id="{CFD8CE4A-8B57-C74B-AD25-FF9CE6F6B62D}"/>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78715439-F8ED-0641-90EC-BDA6E7A90B33}"/>
              </a:ext>
            </a:extLst>
          </p:cNvPr>
          <p:cNvSpPr>
            <a:spLocks noGrp="1"/>
          </p:cNvSpPr>
          <p:nvPr>
            <p:ph type="pic" sz="quarter" idx="21" hasCustomPrompt="1"/>
          </p:nvPr>
        </p:nvSpPr>
        <p:spPr>
          <a:xfrm>
            <a:off x="189574" y="171449"/>
            <a:ext cx="4230026" cy="4800600"/>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41C15C7B-DC2E-824E-903C-5000175CA45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95BB94AA-0B35-974A-9F4E-E47DAE87FE7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9FF93652-F100-924E-8600-CEAF9CC03DAA}"/>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20488758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ransition w/ Image | White | Pennant Fram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23178BF-BA6E-B244-869E-543890868F16}"/>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Pennant Frame</a:t>
            </a:r>
          </a:p>
        </p:txBody>
      </p:sp>
      <p:sp>
        <p:nvSpPr>
          <p:cNvPr id="13" name="Text Placeholder 46">
            <a:extLst>
              <a:ext uri="{FF2B5EF4-FFF2-40B4-BE49-F238E27FC236}">
                <a16:creationId xmlns:a16="http://schemas.microsoft.com/office/drawing/2014/main" id="{CFD8CE4A-8B57-C74B-AD25-FF9CE6F6B62D}"/>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78715439-F8ED-0641-90EC-BDA6E7A90B33}"/>
              </a:ext>
            </a:extLst>
          </p:cNvPr>
          <p:cNvSpPr>
            <a:spLocks noGrp="1"/>
          </p:cNvSpPr>
          <p:nvPr>
            <p:ph type="pic" sz="quarter" idx="21" hasCustomPrompt="1"/>
          </p:nvPr>
        </p:nvSpPr>
        <p:spPr>
          <a:xfrm>
            <a:off x="189574" y="171449"/>
            <a:ext cx="4230026" cy="4800600"/>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41C15C7B-DC2E-824E-903C-5000175CA45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95BB94AA-0B35-974A-9F4E-E47DAE87FE7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9FF93652-F100-924E-8600-CEAF9CC03DAA}"/>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28212578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ransition w/ Image | Hexagon Frame">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21A7238-82E0-0F48-B897-C0A8B14A336C}"/>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Hexagon Frame</a:t>
            </a:r>
          </a:p>
        </p:txBody>
      </p:sp>
      <p:sp>
        <p:nvSpPr>
          <p:cNvPr id="11" name="Text Placeholder 46">
            <a:extLst>
              <a:ext uri="{FF2B5EF4-FFF2-40B4-BE49-F238E27FC236}">
                <a16:creationId xmlns:a16="http://schemas.microsoft.com/office/drawing/2014/main" id="{333ADA15-2BB6-464A-BEDA-453AFBF45A2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9" name="Picture Placeholder 8">
            <a:extLst>
              <a:ext uri="{FF2B5EF4-FFF2-40B4-BE49-F238E27FC236}">
                <a16:creationId xmlns:a16="http://schemas.microsoft.com/office/drawing/2014/main" id="{D9097539-DDCB-674E-8EC7-EC47FC47B913}"/>
              </a:ext>
            </a:extLst>
          </p:cNvPr>
          <p:cNvSpPr>
            <a:spLocks noGrp="1"/>
          </p:cNvSpPr>
          <p:nvPr>
            <p:ph type="pic" sz="quarter" idx="21" hasCustomPrompt="1"/>
          </p:nvPr>
        </p:nvSpPr>
        <p:spPr>
          <a:xfrm>
            <a:off x="196849" y="171450"/>
            <a:ext cx="4222751" cy="4794910"/>
          </a:xfrm>
          <a:custGeom>
            <a:avLst/>
            <a:gdLst>
              <a:gd name="connsiteX0" fmla="*/ 1449285 w 4222751"/>
              <a:gd name="connsiteY0" fmla="*/ 0 h 4794910"/>
              <a:gd name="connsiteX1" fmla="*/ 2438400 w 4222751"/>
              <a:gd name="connsiteY1" fmla="*/ 0 h 4794910"/>
              <a:gd name="connsiteX2" fmla="*/ 2438400 w 4222751"/>
              <a:gd name="connsiteY2" fmla="*/ 1653 h 4794910"/>
              <a:gd name="connsiteX3" fmla="*/ 2773466 w 4222751"/>
              <a:gd name="connsiteY3" fmla="*/ 1653 h 4794910"/>
              <a:gd name="connsiteX4" fmla="*/ 2907983 w 4222751"/>
              <a:gd name="connsiteY4" fmla="*/ 79191 h 4794910"/>
              <a:gd name="connsiteX5" fmla="*/ 4202045 w 4222751"/>
              <a:gd name="connsiteY5" fmla="*/ 2320743 h 4794910"/>
              <a:gd name="connsiteX6" fmla="*/ 4202045 w 4222751"/>
              <a:gd name="connsiteY6" fmla="*/ 2475819 h 4794910"/>
              <a:gd name="connsiteX7" fmla="*/ 2907395 w 4222751"/>
              <a:gd name="connsiteY7" fmla="*/ 4717372 h 4794910"/>
              <a:gd name="connsiteX8" fmla="*/ 2773466 w 4222751"/>
              <a:gd name="connsiteY8" fmla="*/ 4794910 h 4794910"/>
              <a:gd name="connsiteX9" fmla="*/ 1784351 w 4222751"/>
              <a:gd name="connsiteY9" fmla="*/ 4794910 h 4794910"/>
              <a:gd name="connsiteX10" fmla="*/ 1784351 w 4222751"/>
              <a:gd name="connsiteY10" fmla="*/ 4793257 h 4794910"/>
              <a:gd name="connsiteX11" fmla="*/ 1449285 w 4222751"/>
              <a:gd name="connsiteY11" fmla="*/ 4793257 h 4794910"/>
              <a:gd name="connsiteX12" fmla="*/ 1314768 w 4222751"/>
              <a:gd name="connsiteY12" fmla="*/ 4715719 h 4794910"/>
              <a:gd name="connsiteX13" fmla="*/ 20706 w 4222751"/>
              <a:gd name="connsiteY13" fmla="*/ 2474167 h 4794910"/>
              <a:gd name="connsiteX14" fmla="*/ 20706 w 4222751"/>
              <a:gd name="connsiteY14" fmla="*/ 2319091 h 4794910"/>
              <a:gd name="connsiteX15" fmla="*/ 1315356 w 4222751"/>
              <a:gd name="connsiteY15" fmla="*/ 77538 h 4794910"/>
              <a:gd name="connsiteX16" fmla="*/ 1449285 w 4222751"/>
              <a:gd name="connsiteY16" fmla="*/ 0 h 479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751" h="4794910">
                <a:moveTo>
                  <a:pt x="1449285" y="0"/>
                </a:moveTo>
                <a:lnTo>
                  <a:pt x="2438400" y="0"/>
                </a:lnTo>
                <a:lnTo>
                  <a:pt x="2438400" y="1653"/>
                </a:lnTo>
                <a:lnTo>
                  <a:pt x="2773466" y="1653"/>
                </a:lnTo>
                <a:cubicBezTo>
                  <a:pt x="2828683" y="1653"/>
                  <a:pt x="2879787" y="31023"/>
                  <a:pt x="2907983" y="79191"/>
                </a:cubicBezTo>
                <a:lnTo>
                  <a:pt x="4202045" y="2320743"/>
                </a:lnTo>
                <a:cubicBezTo>
                  <a:pt x="4229653" y="2368911"/>
                  <a:pt x="4229653" y="2427652"/>
                  <a:pt x="4202045" y="2475819"/>
                </a:cubicBezTo>
                <a:lnTo>
                  <a:pt x="2907395" y="4717372"/>
                </a:lnTo>
                <a:cubicBezTo>
                  <a:pt x="2879787" y="4764952"/>
                  <a:pt x="2828683" y="4794910"/>
                  <a:pt x="2773466" y="4794910"/>
                </a:cubicBezTo>
                <a:lnTo>
                  <a:pt x="1784351" y="4794910"/>
                </a:lnTo>
                <a:lnTo>
                  <a:pt x="1784351" y="4793257"/>
                </a:lnTo>
                <a:lnTo>
                  <a:pt x="1449285" y="4793257"/>
                </a:lnTo>
                <a:cubicBezTo>
                  <a:pt x="1394068" y="4793257"/>
                  <a:pt x="1342964" y="4763887"/>
                  <a:pt x="1314768" y="4715719"/>
                </a:cubicBezTo>
                <a:lnTo>
                  <a:pt x="20706" y="2474167"/>
                </a:lnTo>
                <a:cubicBezTo>
                  <a:pt x="-6902" y="2425999"/>
                  <a:pt x="-6902" y="2367258"/>
                  <a:pt x="20706" y="2319091"/>
                </a:cubicBezTo>
                <a:lnTo>
                  <a:pt x="1315356" y="77538"/>
                </a:lnTo>
                <a:cubicBezTo>
                  <a:pt x="1342964" y="29958"/>
                  <a:pt x="1394068" y="0"/>
                  <a:pt x="144928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3" name="Graphic 12">
            <a:extLst>
              <a:ext uri="{FF2B5EF4-FFF2-40B4-BE49-F238E27FC236}">
                <a16:creationId xmlns:a16="http://schemas.microsoft.com/office/drawing/2014/main" id="{788F816F-1ACC-FB4F-8C6D-126C6FB1813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4" name="TextBox 13">
            <a:extLst>
              <a:ext uri="{FF2B5EF4-FFF2-40B4-BE49-F238E27FC236}">
                <a16:creationId xmlns:a16="http://schemas.microsoft.com/office/drawing/2014/main" id="{752088F4-DABB-214F-9A78-2095394F091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Title 5">
            <a:extLst>
              <a:ext uri="{FF2B5EF4-FFF2-40B4-BE49-F238E27FC236}">
                <a16:creationId xmlns:a16="http://schemas.microsoft.com/office/drawing/2014/main" id="{27F66F83-E36E-0045-94C3-5ADC9C692A1C}"/>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12166376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ransition w/ Image | White | Hexagon Frame">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21A7238-82E0-0F48-B897-C0A8B14A336C}"/>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Hexagon Frame</a:t>
            </a:r>
          </a:p>
        </p:txBody>
      </p:sp>
      <p:sp>
        <p:nvSpPr>
          <p:cNvPr id="11" name="Text Placeholder 46">
            <a:extLst>
              <a:ext uri="{FF2B5EF4-FFF2-40B4-BE49-F238E27FC236}">
                <a16:creationId xmlns:a16="http://schemas.microsoft.com/office/drawing/2014/main" id="{333ADA15-2BB6-464A-BEDA-453AFBF45A2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9" name="Picture Placeholder 8">
            <a:extLst>
              <a:ext uri="{FF2B5EF4-FFF2-40B4-BE49-F238E27FC236}">
                <a16:creationId xmlns:a16="http://schemas.microsoft.com/office/drawing/2014/main" id="{D9097539-DDCB-674E-8EC7-EC47FC47B913}"/>
              </a:ext>
            </a:extLst>
          </p:cNvPr>
          <p:cNvSpPr>
            <a:spLocks noGrp="1"/>
          </p:cNvSpPr>
          <p:nvPr>
            <p:ph type="pic" sz="quarter" idx="21" hasCustomPrompt="1"/>
          </p:nvPr>
        </p:nvSpPr>
        <p:spPr>
          <a:xfrm>
            <a:off x="196849" y="171450"/>
            <a:ext cx="4222751" cy="4794910"/>
          </a:xfrm>
          <a:custGeom>
            <a:avLst/>
            <a:gdLst>
              <a:gd name="connsiteX0" fmla="*/ 1449285 w 4222751"/>
              <a:gd name="connsiteY0" fmla="*/ 0 h 4794910"/>
              <a:gd name="connsiteX1" fmla="*/ 2438400 w 4222751"/>
              <a:gd name="connsiteY1" fmla="*/ 0 h 4794910"/>
              <a:gd name="connsiteX2" fmla="*/ 2438400 w 4222751"/>
              <a:gd name="connsiteY2" fmla="*/ 1653 h 4794910"/>
              <a:gd name="connsiteX3" fmla="*/ 2773466 w 4222751"/>
              <a:gd name="connsiteY3" fmla="*/ 1653 h 4794910"/>
              <a:gd name="connsiteX4" fmla="*/ 2907983 w 4222751"/>
              <a:gd name="connsiteY4" fmla="*/ 79191 h 4794910"/>
              <a:gd name="connsiteX5" fmla="*/ 4202045 w 4222751"/>
              <a:gd name="connsiteY5" fmla="*/ 2320743 h 4794910"/>
              <a:gd name="connsiteX6" fmla="*/ 4202045 w 4222751"/>
              <a:gd name="connsiteY6" fmla="*/ 2475819 h 4794910"/>
              <a:gd name="connsiteX7" fmla="*/ 2907395 w 4222751"/>
              <a:gd name="connsiteY7" fmla="*/ 4717372 h 4794910"/>
              <a:gd name="connsiteX8" fmla="*/ 2773466 w 4222751"/>
              <a:gd name="connsiteY8" fmla="*/ 4794910 h 4794910"/>
              <a:gd name="connsiteX9" fmla="*/ 1784351 w 4222751"/>
              <a:gd name="connsiteY9" fmla="*/ 4794910 h 4794910"/>
              <a:gd name="connsiteX10" fmla="*/ 1784351 w 4222751"/>
              <a:gd name="connsiteY10" fmla="*/ 4793257 h 4794910"/>
              <a:gd name="connsiteX11" fmla="*/ 1449285 w 4222751"/>
              <a:gd name="connsiteY11" fmla="*/ 4793257 h 4794910"/>
              <a:gd name="connsiteX12" fmla="*/ 1314768 w 4222751"/>
              <a:gd name="connsiteY12" fmla="*/ 4715719 h 4794910"/>
              <a:gd name="connsiteX13" fmla="*/ 20706 w 4222751"/>
              <a:gd name="connsiteY13" fmla="*/ 2474167 h 4794910"/>
              <a:gd name="connsiteX14" fmla="*/ 20706 w 4222751"/>
              <a:gd name="connsiteY14" fmla="*/ 2319091 h 4794910"/>
              <a:gd name="connsiteX15" fmla="*/ 1315356 w 4222751"/>
              <a:gd name="connsiteY15" fmla="*/ 77538 h 4794910"/>
              <a:gd name="connsiteX16" fmla="*/ 1449285 w 4222751"/>
              <a:gd name="connsiteY16" fmla="*/ 0 h 479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751" h="4794910">
                <a:moveTo>
                  <a:pt x="1449285" y="0"/>
                </a:moveTo>
                <a:lnTo>
                  <a:pt x="2438400" y="0"/>
                </a:lnTo>
                <a:lnTo>
                  <a:pt x="2438400" y="1653"/>
                </a:lnTo>
                <a:lnTo>
                  <a:pt x="2773466" y="1653"/>
                </a:lnTo>
                <a:cubicBezTo>
                  <a:pt x="2828683" y="1653"/>
                  <a:pt x="2879787" y="31023"/>
                  <a:pt x="2907983" y="79191"/>
                </a:cubicBezTo>
                <a:lnTo>
                  <a:pt x="4202045" y="2320743"/>
                </a:lnTo>
                <a:cubicBezTo>
                  <a:pt x="4229653" y="2368911"/>
                  <a:pt x="4229653" y="2427652"/>
                  <a:pt x="4202045" y="2475819"/>
                </a:cubicBezTo>
                <a:lnTo>
                  <a:pt x="2907395" y="4717372"/>
                </a:lnTo>
                <a:cubicBezTo>
                  <a:pt x="2879787" y="4764952"/>
                  <a:pt x="2828683" y="4794910"/>
                  <a:pt x="2773466" y="4794910"/>
                </a:cubicBezTo>
                <a:lnTo>
                  <a:pt x="1784351" y="4794910"/>
                </a:lnTo>
                <a:lnTo>
                  <a:pt x="1784351" y="4793257"/>
                </a:lnTo>
                <a:lnTo>
                  <a:pt x="1449285" y="4793257"/>
                </a:lnTo>
                <a:cubicBezTo>
                  <a:pt x="1394068" y="4793257"/>
                  <a:pt x="1342964" y="4763887"/>
                  <a:pt x="1314768" y="4715719"/>
                </a:cubicBezTo>
                <a:lnTo>
                  <a:pt x="20706" y="2474167"/>
                </a:lnTo>
                <a:cubicBezTo>
                  <a:pt x="-6902" y="2425999"/>
                  <a:pt x="-6902" y="2367258"/>
                  <a:pt x="20706" y="2319091"/>
                </a:cubicBezTo>
                <a:lnTo>
                  <a:pt x="1315356" y="77538"/>
                </a:lnTo>
                <a:cubicBezTo>
                  <a:pt x="1342964" y="29958"/>
                  <a:pt x="1394068" y="0"/>
                  <a:pt x="144928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3" name="Graphic 12">
            <a:extLst>
              <a:ext uri="{FF2B5EF4-FFF2-40B4-BE49-F238E27FC236}">
                <a16:creationId xmlns:a16="http://schemas.microsoft.com/office/drawing/2014/main" id="{788F816F-1ACC-FB4F-8C6D-126C6FB1813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4" name="TextBox 13">
            <a:extLst>
              <a:ext uri="{FF2B5EF4-FFF2-40B4-BE49-F238E27FC236}">
                <a16:creationId xmlns:a16="http://schemas.microsoft.com/office/drawing/2014/main" id="{752088F4-DABB-214F-9A78-2095394F091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Title 5">
            <a:extLst>
              <a:ext uri="{FF2B5EF4-FFF2-40B4-BE49-F238E27FC236}">
                <a16:creationId xmlns:a16="http://schemas.microsoft.com/office/drawing/2014/main" id="{27F66F83-E36E-0045-94C3-5ADC9C692A1C}"/>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9318920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ransition w/ Image | Notched Frame">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44BBF1-5CDF-E441-B485-1EC5D31B8836}"/>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Notched Frame</a:t>
            </a:r>
          </a:p>
        </p:txBody>
      </p:sp>
      <p:sp>
        <p:nvSpPr>
          <p:cNvPr id="14" name="Text Placeholder 46">
            <a:extLst>
              <a:ext uri="{FF2B5EF4-FFF2-40B4-BE49-F238E27FC236}">
                <a16:creationId xmlns:a16="http://schemas.microsoft.com/office/drawing/2014/main" id="{38D56E2A-484E-CC4E-91A0-35669DEB0601}"/>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9" name="Picture Placeholder 8">
            <a:extLst>
              <a:ext uri="{FF2B5EF4-FFF2-40B4-BE49-F238E27FC236}">
                <a16:creationId xmlns:a16="http://schemas.microsoft.com/office/drawing/2014/main" id="{A8287FF3-B150-3F42-B954-D0EC3B2CB5D2}"/>
              </a:ext>
            </a:extLst>
          </p:cNvPr>
          <p:cNvSpPr>
            <a:spLocks noGrp="1"/>
          </p:cNvSpPr>
          <p:nvPr>
            <p:ph type="pic" sz="quarter" idx="21" hasCustomPrompt="1"/>
          </p:nvPr>
        </p:nvSpPr>
        <p:spPr>
          <a:xfrm>
            <a:off x="196850" y="171449"/>
            <a:ext cx="4222750" cy="48130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pic>
        <p:nvPicPr>
          <p:cNvPr id="11" name="Graphic 10">
            <a:extLst>
              <a:ext uri="{FF2B5EF4-FFF2-40B4-BE49-F238E27FC236}">
                <a16:creationId xmlns:a16="http://schemas.microsoft.com/office/drawing/2014/main" id="{31B05004-2F5A-3D48-B32F-5B7F923A12A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FB3E2D97-D38A-694D-9F52-3E0E4BB51A5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A3248E58-E7E6-AF43-A1CB-1A85D648ED70}"/>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10874860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ransition w/ Image | White | Notched Frame">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44BBF1-5CDF-E441-B485-1EC5D31B8836}"/>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Notched Frame</a:t>
            </a:r>
          </a:p>
        </p:txBody>
      </p:sp>
      <p:sp>
        <p:nvSpPr>
          <p:cNvPr id="14" name="Text Placeholder 46">
            <a:extLst>
              <a:ext uri="{FF2B5EF4-FFF2-40B4-BE49-F238E27FC236}">
                <a16:creationId xmlns:a16="http://schemas.microsoft.com/office/drawing/2014/main" id="{38D56E2A-484E-CC4E-91A0-35669DEB0601}"/>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9" name="Picture Placeholder 8">
            <a:extLst>
              <a:ext uri="{FF2B5EF4-FFF2-40B4-BE49-F238E27FC236}">
                <a16:creationId xmlns:a16="http://schemas.microsoft.com/office/drawing/2014/main" id="{A8287FF3-B150-3F42-B954-D0EC3B2CB5D2}"/>
              </a:ext>
            </a:extLst>
          </p:cNvPr>
          <p:cNvSpPr>
            <a:spLocks noGrp="1"/>
          </p:cNvSpPr>
          <p:nvPr>
            <p:ph type="pic" sz="quarter" idx="21" hasCustomPrompt="1"/>
          </p:nvPr>
        </p:nvSpPr>
        <p:spPr>
          <a:xfrm>
            <a:off x="196850" y="171449"/>
            <a:ext cx="4222750" cy="48130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pic>
        <p:nvPicPr>
          <p:cNvPr id="11" name="Graphic 10">
            <a:extLst>
              <a:ext uri="{FF2B5EF4-FFF2-40B4-BE49-F238E27FC236}">
                <a16:creationId xmlns:a16="http://schemas.microsoft.com/office/drawing/2014/main" id="{31B05004-2F5A-3D48-B32F-5B7F923A12A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5" name="TextBox 14">
            <a:extLst>
              <a:ext uri="{FF2B5EF4-FFF2-40B4-BE49-F238E27FC236}">
                <a16:creationId xmlns:a16="http://schemas.microsoft.com/office/drawing/2014/main" id="{FB3E2D97-D38A-694D-9F52-3E0E4BB51A5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A3248E58-E7E6-AF43-A1CB-1A85D648ED70}"/>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24879421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ransition w/ Image | Oval Fram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A5EAA0-82E2-1147-A5EB-634F800782EF}"/>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2" name="TextBox 11">
            <a:extLst>
              <a:ext uri="{FF2B5EF4-FFF2-40B4-BE49-F238E27FC236}">
                <a16:creationId xmlns:a16="http://schemas.microsoft.com/office/drawing/2014/main" id="{F6311A50-01F6-FC4C-85C2-3D712AA1DB7B}"/>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Oval Frame</a:t>
            </a:r>
          </a:p>
        </p:txBody>
      </p:sp>
      <p:sp>
        <p:nvSpPr>
          <p:cNvPr id="15" name="Text Placeholder 46">
            <a:extLst>
              <a:ext uri="{FF2B5EF4-FFF2-40B4-BE49-F238E27FC236}">
                <a16:creationId xmlns:a16="http://schemas.microsoft.com/office/drawing/2014/main" id="{AD868E4E-E256-5A4C-A711-8AEED33CD481}"/>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D5E89E67-AE5D-AB4A-B748-8FE4353ADCE6}"/>
              </a:ext>
            </a:extLst>
          </p:cNvPr>
          <p:cNvSpPr>
            <a:spLocks noGrp="1"/>
          </p:cNvSpPr>
          <p:nvPr>
            <p:ph type="pic" sz="quarter" idx="21" hasCustomPrompt="1"/>
          </p:nvPr>
        </p:nvSpPr>
        <p:spPr>
          <a:xfrm>
            <a:off x="190501" y="151551"/>
            <a:ext cx="4229100" cy="4819874"/>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8EC75716-5002-774D-8F7C-8D9F7B5DBDFF}"/>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6" name="TextBox 15">
            <a:extLst>
              <a:ext uri="{FF2B5EF4-FFF2-40B4-BE49-F238E27FC236}">
                <a16:creationId xmlns:a16="http://schemas.microsoft.com/office/drawing/2014/main" id="{79F0FA04-988B-244B-B9A5-AF22851CF0A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Oval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5F89914D-CFB4-1A41-9E49-CA386D81C7D4}"/>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19017344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ransition w/ Image | White | Oval Fram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A5EAA0-82E2-1147-A5EB-634F800782EF}"/>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2" name="TextBox 11">
            <a:extLst>
              <a:ext uri="{FF2B5EF4-FFF2-40B4-BE49-F238E27FC236}">
                <a16:creationId xmlns:a16="http://schemas.microsoft.com/office/drawing/2014/main" id="{F6311A50-01F6-FC4C-85C2-3D712AA1DB7B}"/>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Oval Frame</a:t>
            </a:r>
          </a:p>
        </p:txBody>
      </p:sp>
      <p:sp>
        <p:nvSpPr>
          <p:cNvPr id="15" name="Text Placeholder 46">
            <a:extLst>
              <a:ext uri="{FF2B5EF4-FFF2-40B4-BE49-F238E27FC236}">
                <a16:creationId xmlns:a16="http://schemas.microsoft.com/office/drawing/2014/main" id="{AD868E4E-E256-5A4C-A711-8AEED33CD481}"/>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D5E89E67-AE5D-AB4A-B748-8FE4353ADCE6}"/>
              </a:ext>
            </a:extLst>
          </p:cNvPr>
          <p:cNvSpPr>
            <a:spLocks noGrp="1"/>
          </p:cNvSpPr>
          <p:nvPr>
            <p:ph type="pic" sz="quarter" idx="21" hasCustomPrompt="1"/>
          </p:nvPr>
        </p:nvSpPr>
        <p:spPr>
          <a:xfrm>
            <a:off x="190501" y="151551"/>
            <a:ext cx="4229100" cy="4819874"/>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8EC75716-5002-774D-8F7C-8D9F7B5DBDFF}"/>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6" name="TextBox 15">
            <a:extLst>
              <a:ext uri="{FF2B5EF4-FFF2-40B4-BE49-F238E27FC236}">
                <a16:creationId xmlns:a16="http://schemas.microsoft.com/office/drawing/2014/main" id="{79F0FA04-988B-244B-B9A5-AF22851CF0A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Oval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5F89914D-CFB4-1A41-9E49-CA386D81C7D4}"/>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22097613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ransition w/ Image | Diamond Fram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AB59AFA-F3D6-0B42-B993-041E82808F7A}"/>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1" name="TextBox 10">
            <a:extLst>
              <a:ext uri="{FF2B5EF4-FFF2-40B4-BE49-F238E27FC236}">
                <a16:creationId xmlns:a16="http://schemas.microsoft.com/office/drawing/2014/main" id="{2700922D-FCFD-794E-BE61-C5F4B386F6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Diamond Frame</a:t>
            </a:r>
          </a:p>
        </p:txBody>
      </p:sp>
      <p:sp>
        <p:nvSpPr>
          <p:cNvPr id="15" name="Text Placeholder 46">
            <a:extLst>
              <a:ext uri="{FF2B5EF4-FFF2-40B4-BE49-F238E27FC236}">
                <a16:creationId xmlns:a16="http://schemas.microsoft.com/office/drawing/2014/main" id="{DC00CFD7-7CF3-B349-8308-ADD1D6B4906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1E9A1BF9-3475-804D-BA60-E98C032C5E19}"/>
              </a:ext>
            </a:extLst>
          </p:cNvPr>
          <p:cNvSpPr>
            <a:spLocks noGrp="1"/>
          </p:cNvSpPr>
          <p:nvPr>
            <p:ph type="pic" sz="quarter" idx="21" hasCustomPrompt="1"/>
          </p:nvPr>
        </p:nvSpPr>
        <p:spPr>
          <a:xfrm>
            <a:off x="183423" y="181229"/>
            <a:ext cx="4205154" cy="4841054"/>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2" name="Graphic 11">
            <a:extLst>
              <a:ext uri="{FF2B5EF4-FFF2-40B4-BE49-F238E27FC236}">
                <a16:creationId xmlns:a16="http://schemas.microsoft.com/office/drawing/2014/main" id="{E52CA9C9-D870-644F-9C54-F7416B96EB02}"/>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6" name="TextBox 15">
            <a:extLst>
              <a:ext uri="{FF2B5EF4-FFF2-40B4-BE49-F238E27FC236}">
                <a16:creationId xmlns:a16="http://schemas.microsoft.com/office/drawing/2014/main" id="{756F1510-FB8E-EB4E-8F19-027BDEEBD12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AB7696F4-508A-ED4C-8611-9C82016DDEF9}"/>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8661606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ransition w/ Image | White | Diamond Fram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AB59AFA-F3D6-0B42-B993-041E82808F7A}"/>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1" name="TextBox 10">
            <a:extLst>
              <a:ext uri="{FF2B5EF4-FFF2-40B4-BE49-F238E27FC236}">
                <a16:creationId xmlns:a16="http://schemas.microsoft.com/office/drawing/2014/main" id="{2700922D-FCFD-794E-BE61-C5F4B386F6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Diamond Frame</a:t>
            </a:r>
          </a:p>
        </p:txBody>
      </p:sp>
      <p:sp>
        <p:nvSpPr>
          <p:cNvPr id="15" name="Text Placeholder 46">
            <a:extLst>
              <a:ext uri="{FF2B5EF4-FFF2-40B4-BE49-F238E27FC236}">
                <a16:creationId xmlns:a16="http://schemas.microsoft.com/office/drawing/2014/main" id="{DC00CFD7-7CF3-B349-8308-ADD1D6B4906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0" name="Picture Placeholder 9">
            <a:extLst>
              <a:ext uri="{FF2B5EF4-FFF2-40B4-BE49-F238E27FC236}">
                <a16:creationId xmlns:a16="http://schemas.microsoft.com/office/drawing/2014/main" id="{1E9A1BF9-3475-804D-BA60-E98C032C5E19}"/>
              </a:ext>
            </a:extLst>
          </p:cNvPr>
          <p:cNvSpPr>
            <a:spLocks noGrp="1"/>
          </p:cNvSpPr>
          <p:nvPr>
            <p:ph type="pic" sz="quarter" idx="21" hasCustomPrompt="1"/>
          </p:nvPr>
        </p:nvSpPr>
        <p:spPr>
          <a:xfrm>
            <a:off x="183423" y="181229"/>
            <a:ext cx="4205154" cy="4841054"/>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2" name="Graphic 11">
            <a:extLst>
              <a:ext uri="{FF2B5EF4-FFF2-40B4-BE49-F238E27FC236}">
                <a16:creationId xmlns:a16="http://schemas.microsoft.com/office/drawing/2014/main" id="{E52CA9C9-D870-644F-9C54-F7416B96EB02}"/>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6" name="TextBox 15">
            <a:extLst>
              <a:ext uri="{FF2B5EF4-FFF2-40B4-BE49-F238E27FC236}">
                <a16:creationId xmlns:a16="http://schemas.microsoft.com/office/drawing/2014/main" id="{756F1510-FB8E-EB4E-8F19-027BDEEBD12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AB7696F4-508A-ED4C-8611-9C82016DDEF9}"/>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Tree>
    <p:extLst>
      <p:ext uri="{BB962C8B-B14F-4D97-AF65-F5344CB8AC3E}">
        <p14:creationId xmlns:p14="http://schemas.microsoft.com/office/powerpoint/2010/main" val="10835607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ransition w/ Image | Arch Fram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B02568-BC35-FE48-AA60-734BFE818836}"/>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1" name="TextBox 10">
            <a:extLst>
              <a:ext uri="{FF2B5EF4-FFF2-40B4-BE49-F238E27FC236}">
                <a16:creationId xmlns:a16="http://schemas.microsoft.com/office/drawing/2014/main" id="{655B5689-D9B6-794D-AD7B-613326B9FB51}"/>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Arch Frame</a:t>
            </a:r>
          </a:p>
        </p:txBody>
      </p:sp>
      <p:sp>
        <p:nvSpPr>
          <p:cNvPr id="15" name="Text Placeholder 46">
            <a:extLst>
              <a:ext uri="{FF2B5EF4-FFF2-40B4-BE49-F238E27FC236}">
                <a16:creationId xmlns:a16="http://schemas.microsoft.com/office/drawing/2014/main" id="{D333A958-D894-444A-BCAE-5797876B225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3" name="Title 5">
            <a:extLst>
              <a:ext uri="{FF2B5EF4-FFF2-40B4-BE49-F238E27FC236}">
                <a16:creationId xmlns:a16="http://schemas.microsoft.com/office/drawing/2014/main" id="{826DA303-90B8-9F47-85CD-F578D4C876AC}"/>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
        <p:nvSpPr>
          <p:cNvPr id="10" name="Picture Placeholder 9">
            <a:extLst>
              <a:ext uri="{FF2B5EF4-FFF2-40B4-BE49-F238E27FC236}">
                <a16:creationId xmlns:a16="http://schemas.microsoft.com/office/drawing/2014/main" id="{1FE2ED2E-B24F-B64D-A88C-C6B7BBBDF5BA}"/>
              </a:ext>
            </a:extLst>
          </p:cNvPr>
          <p:cNvSpPr>
            <a:spLocks noGrp="1"/>
          </p:cNvSpPr>
          <p:nvPr>
            <p:ph type="pic" sz="quarter" idx="21" hasCustomPrompt="1"/>
          </p:nvPr>
        </p:nvSpPr>
        <p:spPr>
          <a:xfrm>
            <a:off x="198039" y="194893"/>
            <a:ext cx="4175921" cy="4767985"/>
          </a:xfrm>
          <a:custGeom>
            <a:avLst/>
            <a:gdLst>
              <a:gd name="connsiteX0" fmla="*/ 2087706 w 4175921"/>
              <a:gd name="connsiteY0" fmla="*/ 0 h 4767985"/>
              <a:gd name="connsiteX1" fmla="*/ 4175921 w 4175921"/>
              <a:gd name="connsiteY1" fmla="*/ 2084337 h 4767985"/>
              <a:gd name="connsiteX2" fmla="*/ 4175412 w 4175921"/>
              <a:gd name="connsiteY2" fmla="*/ 2084337 h 4767985"/>
              <a:gd name="connsiteX3" fmla="*/ 4175412 w 4175921"/>
              <a:gd name="connsiteY3" fmla="*/ 4641600 h 4767985"/>
              <a:gd name="connsiteX4" fmla="*/ 4049038 w 4175921"/>
              <a:gd name="connsiteY4" fmla="*/ 4767985 h 4767985"/>
              <a:gd name="connsiteX5" fmla="*/ 126883 w 4175921"/>
              <a:gd name="connsiteY5" fmla="*/ 4767985 h 4767985"/>
              <a:gd name="connsiteX6" fmla="*/ 510 w 4175921"/>
              <a:gd name="connsiteY6" fmla="*/ 4641600 h 4767985"/>
              <a:gd name="connsiteX7" fmla="*/ 0 w 4175921"/>
              <a:gd name="connsiteY7" fmla="*/ 2084337 h 4767985"/>
              <a:gd name="connsiteX8" fmla="*/ 2087706 w 4175921"/>
              <a:gd name="connsiteY8" fmla="*/ 0 h 476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5921" h="4767985">
                <a:moveTo>
                  <a:pt x="2087706" y="0"/>
                </a:moveTo>
                <a:cubicBezTo>
                  <a:pt x="3240862" y="0"/>
                  <a:pt x="4175921" y="933110"/>
                  <a:pt x="4175921" y="2084337"/>
                </a:cubicBezTo>
                <a:lnTo>
                  <a:pt x="4175412" y="2084337"/>
                </a:lnTo>
                <a:lnTo>
                  <a:pt x="4175412" y="4641600"/>
                </a:lnTo>
                <a:cubicBezTo>
                  <a:pt x="4175412" y="4711417"/>
                  <a:pt x="4118850" y="4767985"/>
                  <a:pt x="4049038" y="4767985"/>
                </a:cubicBezTo>
                <a:lnTo>
                  <a:pt x="126883" y="4767985"/>
                </a:lnTo>
                <a:cubicBezTo>
                  <a:pt x="57072" y="4767985"/>
                  <a:pt x="510" y="4711417"/>
                  <a:pt x="510" y="4641600"/>
                </a:cubicBezTo>
                <a:lnTo>
                  <a:pt x="0" y="2084337"/>
                </a:lnTo>
                <a:cubicBezTo>
                  <a:pt x="0" y="933110"/>
                  <a:pt x="934550" y="0"/>
                  <a:pt x="20877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2" name="Graphic 11">
            <a:extLst>
              <a:ext uri="{FF2B5EF4-FFF2-40B4-BE49-F238E27FC236}">
                <a16:creationId xmlns:a16="http://schemas.microsoft.com/office/drawing/2014/main" id="{8D817191-AD41-3F46-9B80-E38EBDCB2982}"/>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6" name="TextBox 15">
            <a:extLst>
              <a:ext uri="{FF2B5EF4-FFF2-40B4-BE49-F238E27FC236}">
                <a16:creationId xmlns:a16="http://schemas.microsoft.com/office/drawing/2014/main" id="{D9AAE2E7-62A3-8B4D-8D69-BB800DACF25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8847237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ransition w/ Image | White | Arch Fram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B02568-BC35-FE48-AA60-734BFE818836}"/>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tx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1" name="TextBox 10">
            <a:extLst>
              <a:ext uri="{FF2B5EF4-FFF2-40B4-BE49-F238E27FC236}">
                <a16:creationId xmlns:a16="http://schemas.microsoft.com/office/drawing/2014/main" id="{655B5689-D9B6-794D-AD7B-613326B9FB51}"/>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w/ Image - White | Arch Frame</a:t>
            </a:r>
          </a:p>
        </p:txBody>
      </p:sp>
      <p:sp>
        <p:nvSpPr>
          <p:cNvPr id="15" name="Text Placeholder 46">
            <a:extLst>
              <a:ext uri="{FF2B5EF4-FFF2-40B4-BE49-F238E27FC236}">
                <a16:creationId xmlns:a16="http://schemas.microsoft.com/office/drawing/2014/main" id="{D333A958-D894-444A-BCAE-5797876B225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3" name="Title 5">
            <a:extLst>
              <a:ext uri="{FF2B5EF4-FFF2-40B4-BE49-F238E27FC236}">
                <a16:creationId xmlns:a16="http://schemas.microsoft.com/office/drawing/2014/main" id="{826DA303-90B8-9F47-85CD-F578D4C876AC}"/>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sp>
        <p:nvSpPr>
          <p:cNvPr id="10" name="Picture Placeholder 9">
            <a:extLst>
              <a:ext uri="{FF2B5EF4-FFF2-40B4-BE49-F238E27FC236}">
                <a16:creationId xmlns:a16="http://schemas.microsoft.com/office/drawing/2014/main" id="{1FE2ED2E-B24F-B64D-A88C-C6B7BBBDF5BA}"/>
              </a:ext>
            </a:extLst>
          </p:cNvPr>
          <p:cNvSpPr>
            <a:spLocks noGrp="1"/>
          </p:cNvSpPr>
          <p:nvPr>
            <p:ph type="pic" sz="quarter" idx="21" hasCustomPrompt="1"/>
          </p:nvPr>
        </p:nvSpPr>
        <p:spPr>
          <a:xfrm>
            <a:off x="198039" y="194893"/>
            <a:ext cx="4175921" cy="4767985"/>
          </a:xfrm>
          <a:custGeom>
            <a:avLst/>
            <a:gdLst>
              <a:gd name="connsiteX0" fmla="*/ 2087706 w 4175921"/>
              <a:gd name="connsiteY0" fmla="*/ 0 h 4767985"/>
              <a:gd name="connsiteX1" fmla="*/ 4175921 w 4175921"/>
              <a:gd name="connsiteY1" fmla="*/ 2084337 h 4767985"/>
              <a:gd name="connsiteX2" fmla="*/ 4175412 w 4175921"/>
              <a:gd name="connsiteY2" fmla="*/ 2084337 h 4767985"/>
              <a:gd name="connsiteX3" fmla="*/ 4175412 w 4175921"/>
              <a:gd name="connsiteY3" fmla="*/ 4641600 h 4767985"/>
              <a:gd name="connsiteX4" fmla="*/ 4049038 w 4175921"/>
              <a:gd name="connsiteY4" fmla="*/ 4767985 h 4767985"/>
              <a:gd name="connsiteX5" fmla="*/ 126883 w 4175921"/>
              <a:gd name="connsiteY5" fmla="*/ 4767985 h 4767985"/>
              <a:gd name="connsiteX6" fmla="*/ 510 w 4175921"/>
              <a:gd name="connsiteY6" fmla="*/ 4641600 h 4767985"/>
              <a:gd name="connsiteX7" fmla="*/ 0 w 4175921"/>
              <a:gd name="connsiteY7" fmla="*/ 2084337 h 4767985"/>
              <a:gd name="connsiteX8" fmla="*/ 2087706 w 4175921"/>
              <a:gd name="connsiteY8" fmla="*/ 0 h 476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5921" h="4767985">
                <a:moveTo>
                  <a:pt x="2087706" y="0"/>
                </a:moveTo>
                <a:cubicBezTo>
                  <a:pt x="3240862" y="0"/>
                  <a:pt x="4175921" y="933110"/>
                  <a:pt x="4175921" y="2084337"/>
                </a:cubicBezTo>
                <a:lnTo>
                  <a:pt x="4175412" y="2084337"/>
                </a:lnTo>
                <a:lnTo>
                  <a:pt x="4175412" y="4641600"/>
                </a:lnTo>
                <a:cubicBezTo>
                  <a:pt x="4175412" y="4711417"/>
                  <a:pt x="4118850" y="4767985"/>
                  <a:pt x="4049038" y="4767985"/>
                </a:cubicBezTo>
                <a:lnTo>
                  <a:pt x="126883" y="4767985"/>
                </a:lnTo>
                <a:cubicBezTo>
                  <a:pt x="57072" y="4767985"/>
                  <a:pt x="510" y="4711417"/>
                  <a:pt x="510" y="4641600"/>
                </a:cubicBezTo>
                <a:lnTo>
                  <a:pt x="0" y="2084337"/>
                </a:lnTo>
                <a:cubicBezTo>
                  <a:pt x="0" y="933110"/>
                  <a:pt x="934550" y="0"/>
                  <a:pt x="20877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2" name="Graphic 11">
            <a:extLst>
              <a:ext uri="{FF2B5EF4-FFF2-40B4-BE49-F238E27FC236}">
                <a16:creationId xmlns:a16="http://schemas.microsoft.com/office/drawing/2014/main" id="{8D817191-AD41-3F46-9B80-E38EBDCB2982}"/>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171450"/>
            <a:ext cx="530352" cy="530352"/>
          </a:xfrm>
          <a:prstGeom prst="rect">
            <a:avLst/>
          </a:prstGeom>
        </p:spPr>
      </p:pic>
      <p:sp>
        <p:nvSpPr>
          <p:cNvPr id="16" name="TextBox 15">
            <a:extLst>
              <a:ext uri="{FF2B5EF4-FFF2-40B4-BE49-F238E27FC236}">
                <a16:creationId xmlns:a16="http://schemas.microsoft.com/office/drawing/2014/main" id="{D9AAE2E7-62A3-8B4D-8D69-BB800DACF25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8950524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ver Slide | Split | Hexagon Frame | Octagon Shape">
    <p:bg>
      <p:bgPr>
        <a:solidFill>
          <a:schemeClr val="accent1"/>
        </a:solidFill>
        <a:effectLst/>
      </p:bgPr>
    </p:bg>
    <p:spTree>
      <p:nvGrpSpPr>
        <p:cNvPr id="1" name=""/>
        <p:cNvGrpSpPr/>
        <p:nvPr/>
      </p:nvGrpSpPr>
      <p:grpSpPr>
        <a:xfrm>
          <a:off x="0" y="0"/>
          <a:ext cx="0" cy="0"/>
          <a:chOff x="0" y="0"/>
          <a:chExt cx="0" cy="0"/>
        </a:xfrm>
      </p:grpSpPr>
      <p:pic>
        <p:nvPicPr>
          <p:cNvPr id="16" name="Graphic 15">
            <a:extLst>
              <a:ext uri="{FF2B5EF4-FFF2-40B4-BE49-F238E27FC236}">
                <a16:creationId xmlns:a16="http://schemas.microsoft.com/office/drawing/2014/main" id="{2D85CBA1-064F-5D4B-AA43-470C7EDB109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90500" y="171450"/>
            <a:ext cx="4229100" cy="4808188"/>
          </a:xfrm>
          <a:prstGeom prst="rect">
            <a:avLst/>
          </a:prstGeom>
        </p:spPr>
      </p:pic>
      <p:sp>
        <p:nvSpPr>
          <p:cNvPr id="9" name="Rectangle 8">
            <a:extLst>
              <a:ext uri="{FF2B5EF4-FFF2-40B4-BE49-F238E27FC236}">
                <a16:creationId xmlns:a16="http://schemas.microsoft.com/office/drawing/2014/main" id="{56D58A13-0E31-F242-81A8-A4D7FFC00E4E}"/>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1" name="Title 5">
            <a:extLst>
              <a:ext uri="{FF2B5EF4-FFF2-40B4-BE49-F238E27FC236}">
                <a16:creationId xmlns:a16="http://schemas.microsoft.com/office/drawing/2014/main" id="{482F93FD-24DE-5C46-9C9F-C8035C3B5E84}"/>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2" name="Text Placeholder 46">
            <a:extLst>
              <a:ext uri="{FF2B5EF4-FFF2-40B4-BE49-F238E27FC236}">
                <a16:creationId xmlns:a16="http://schemas.microsoft.com/office/drawing/2014/main" id="{916ADAF4-0AF5-F040-A3DC-22DC942C4440}"/>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0" name="TextBox 9">
            <a:extLst>
              <a:ext uri="{FF2B5EF4-FFF2-40B4-BE49-F238E27FC236}">
                <a16:creationId xmlns:a16="http://schemas.microsoft.com/office/drawing/2014/main" id="{BF9B15DB-4A22-644F-B5C0-1B2B6F70DE9F}"/>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Hexagon Frame | Octagon Shape</a:t>
            </a:r>
          </a:p>
        </p:txBody>
      </p:sp>
      <p:sp>
        <p:nvSpPr>
          <p:cNvPr id="14" name="Picture Placeholder 13">
            <a:extLst>
              <a:ext uri="{FF2B5EF4-FFF2-40B4-BE49-F238E27FC236}">
                <a16:creationId xmlns:a16="http://schemas.microsoft.com/office/drawing/2014/main" id="{09577FEA-27DD-5441-A314-4303DD3CCBFD}"/>
              </a:ext>
            </a:extLst>
          </p:cNvPr>
          <p:cNvSpPr>
            <a:spLocks noGrp="1"/>
          </p:cNvSpPr>
          <p:nvPr>
            <p:ph type="pic" sz="quarter" idx="21" hasCustomPrompt="1"/>
          </p:nvPr>
        </p:nvSpPr>
        <p:spPr>
          <a:xfrm>
            <a:off x="4730752" y="171450"/>
            <a:ext cx="4222751" cy="4794910"/>
          </a:xfrm>
          <a:custGeom>
            <a:avLst/>
            <a:gdLst>
              <a:gd name="connsiteX0" fmla="*/ 1449285 w 4222751"/>
              <a:gd name="connsiteY0" fmla="*/ 0 h 4794910"/>
              <a:gd name="connsiteX1" fmla="*/ 2438400 w 4222751"/>
              <a:gd name="connsiteY1" fmla="*/ 0 h 4794910"/>
              <a:gd name="connsiteX2" fmla="*/ 2438400 w 4222751"/>
              <a:gd name="connsiteY2" fmla="*/ 1653 h 4794910"/>
              <a:gd name="connsiteX3" fmla="*/ 2773466 w 4222751"/>
              <a:gd name="connsiteY3" fmla="*/ 1653 h 4794910"/>
              <a:gd name="connsiteX4" fmla="*/ 2907983 w 4222751"/>
              <a:gd name="connsiteY4" fmla="*/ 79191 h 4794910"/>
              <a:gd name="connsiteX5" fmla="*/ 4202045 w 4222751"/>
              <a:gd name="connsiteY5" fmla="*/ 2320743 h 4794910"/>
              <a:gd name="connsiteX6" fmla="*/ 4202045 w 4222751"/>
              <a:gd name="connsiteY6" fmla="*/ 2475819 h 4794910"/>
              <a:gd name="connsiteX7" fmla="*/ 2907395 w 4222751"/>
              <a:gd name="connsiteY7" fmla="*/ 4717372 h 4794910"/>
              <a:gd name="connsiteX8" fmla="*/ 2773466 w 4222751"/>
              <a:gd name="connsiteY8" fmla="*/ 4794910 h 4794910"/>
              <a:gd name="connsiteX9" fmla="*/ 1784351 w 4222751"/>
              <a:gd name="connsiteY9" fmla="*/ 4794910 h 4794910"/>
              <a:gd name="connsiteX10" fmla="*/ 1784351 w 4222751"/>
              <a:gd name="connsiteY10" fmla="*/ 4793257 h 4794910"/>
              <a:gd name="connsiteX11" fmla="*/ 1449285 w 4222751"/>
              <a:gd name="connsiteY11" fmla="*/ 4793257 h 4794910"/>
              <a:gd name="connsiteX12" fmla="*/ 1314768 w 4222751"/>
              <a:gd name="connsiteY12" fmla="*/ 4715719 h 4794910"/>
              <a:gd name="connsiteX13" fmla="*/ 20706 w 4222751"/>
              <a:gd name="connsiteY13" fmla="*/ 2474167 h 4794910"/>
              <a:gd name="connsiteX14" fmla="*/ 20706 w 4222751"/>
              <a:gd name="connsiteY14" fmla="*/ 2319091 h 4794910"/>
              <a:gd name="connsiteX15" fmla="*/ 1315356 w 4222751"/>
              <a:gd name="connsiteY15" fmla="*/ 77538 h 4794910"/>
              <a:gd name="connsiteX16" fmla="*/ 1449285 w 4222751"/>
              <a:gd name="connsiteY16" fmla="*/ 0 h 479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751" h="4794910">
                <a:moveTo>
                  <a:pt x="1449285" y="0"/>
                </a:moveTo>
                <a:lnTo>
                  <a:pt x="2438400" y="0"/>
                </a:lnTo>
                <a:lnTo>
                  <a:pt x="2438400" y="1653"/>
                </a:lnTo>
                <a:lnTo>
                  <a:pt x="2773466" y="1653"/>
                </a:lnTo>
                <a:cubicBezTo>
                  <a:pt x="2828683" y="1653"/>
                  <a:pt x="2879787" y="31023"/>
                  <a:pt x="2907983" y="79191"/>
                </a:cubicBezTo>
                <a:lnTo>
                  <a:pt x="4202045" y="2320743"/>
                </a:lnTo>
                <a:cubicBezTo>
                  <a:pt x="4229653" y="2368911"/>
                  <a:pt x="4229653" y="2427652"/>
                  <a:pt x="4202045" y="2475819"/>
                </a:cubicBezTo>
                <a:lnTo>
                  <a:pt x="2907395" y="4717372"/>
                </a:lnTo>
                <a:cubicBezTo>
                  <a:pt x="2879787" y="4764952"/>
                  <a:pt x="2828683" y="4794910"/>
                  <a:pt x="2773466" y="4794910"/>
                </a:cubicBezTo>
                <a:lnTo>
                  <a:pt x="1784351" y="4794910"/>
                </a:lnTo>
                <a:lnTo>
                  <a:pt x="1784351" y="4793257"/>
                </a:lnTo>
                <a:lnTo>
                  <a:pt x="1449285" y="4793257"/>
                </a:lnTo>
                <a:cubicBezTo>
                  <a:pt x="1394068" y="4793257"/>
                  <a:pt x="1342964" y="4763887"/>
                  <a:pt x="1314768" y="4715719"/>
                </a:cubicBezTo>
                <a:lnTo>
                  <a:pt x="20706" y="2474167"/>
                </a:lnTo>
                <a:cubicBezTo>
                  <a:pt x="-6902" y="2425999"/>
                  <a:pt x="-6902" y="2367258"/>
                  <a:pt x="20706" y="2319091"/>
                </a:cubicBezTo>
                <a:lnTo>
                  <a:pt x="1315356" y="77538"/>
                </a:lnTo>
                <a:cubicBezTo>
                  <a:pt x="1342964" y="29958"/>
                  <a:pt x="1394068" y="0"/>
                  <a:pt x="1449285"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pic>
        <p:nvPicPr>
          <p:cNvPr id="15" name="Graphic 14">
            <a:extLst>
              <a:ext uri="{FF2B5EF4-FFF2-40B4-BE49-F238E27FC236}">
                <a16:creationId xmlns:a16="http://schemas.microsoft.com/office/drawing/2014/main" id="{2B24DE2B-E7A0-5640-8C9C-418F18D279AE}"/>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90500" y="171450"/>
            <a:ext cx="390255" cy="365760"/>
          </a:xfrm>
          <a:prstGeom prst="rect">
            <a:avLst/>
          </a:prstGeom>
        </p:spPr>
      </p:pic>
      <p:sp>
        <p:nvSpPr>
          <p:cNvPr id="17" name="TextBox 16">
            <a:extLst>
              <a:ext uri="{FF2B5EF4-FFF2-40B4-BE49-F238E27FC236}">
                <a16:creationId xmlns:a16="http://schemas.microsoft.com/office/drawing/2014/main" id="{53CEC4F8-9C99-184E-9682-F45BDADB068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Slide Number Placeholder 6">
            <a:extLst>
              <a:ext uri="{FF2B5EF4-FFF2-40B4-BE49-F238E27FC236}">
                <a16:creationId xmlns:a16="http://schemas.microsoft.com/office/drawing/2014/main" id="{91EB4D5C-67DC-724E-A2B5-15C961F10A7C}"/>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11955013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ver Slide | Split | Pennat Frame | Barrel Shape">
    <p:bg>
      <p:bgPr>
        <a:solidFill>
          <a:schemeClr val="accent1"/>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C0D8E4E0-1A05-3E40-98D1-3FD72538F26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90500" y="171450"/>
            <a:ext cx="4229099" cy="4806566"/>
          </a:xfrm>
          <a:prstGeom prst="rect">
            <a:avLst/>
          </a:prstGeom>
        </p:spPr>
      </p:pic>
      <p:sp>
        <p:nvSpPr>
          <p:cNvPr id="11" name="Rectangle 10">
            <a:extLst>
              <a:ext uri="{FF2B5EF4-FFF2-40B4-BE49-F238E27FC236}">
                <a16:creationId xmlns:a16="http://schemas.microsoft.com/office/drawing/2014/main" id="{AE97D0B3-EFA8-3E46-BA56-BB532AE5813D}"/>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itle 5">
            <a:extLst>
              <a:ext uri="{FF2B5EF4-FFF2-40B4-BE49-F238E27FC236}">
                <a16:creationId xmlns:a16="http://schemas.microsoft.com/office/drawing/2014/main" id="{38D17869-CA3B-B54B-AD65-621170DA53D4}"/>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3" name="Text Placeholder 46">
            <a:extLst>
              <a:ext uri="{FF2B5EF4-FFF2-40B4-BE49-F238E27FC236}">
                <a16:creationId xmlns:a16="http://schemas.microsoft.com/office/drawing/2014/main" id="{46F137B7-8BA0-B74D-B510-E7AAC95F53C0}"/>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4" name="TextBox 13">
            <a:extLst>
              <a:ext uri="{FF2B5EF4-FFF2-40B4-BE49-F238E27FC236}">
                <a16:creationId xmlns:a16="http://schemas.microsoft.com/office/drawing/2014/main" id="{603E04D3-A035-6F44-978B-E64A923DE3E2}"/>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Pennant Frame | Barrel Shape</a:t>
            </a:r>
          </a:p>
        </p:txBody>
      </p:sp>
      <p:sp>
        <p:nvSpPr>
          <p:cNvPr id="10" name="Picture Placeholder 9">
            <a:extLst>
              <a:ext uri="{FF2B5EF4-FFF2-40B4-BE49-F238E27FC236}">
                <a16:creationId xmlns:a16="http://schemas.microsoft.com/office/drawing/2014/main" id="{A11C14F5-C4EA-8242-991D-68A15FB46251}"/>
              </a:ext>
            </a:extLst>
          </p:cNvPr>
          <p:cNvSpPr>
            <a:spLocks noGrp="1"/>
          </p:cNvSpPr>
          <p:nvPr>
            <p:ph type="pic" sz="quarter" idx="21" hasCustomPrompt="1"/>
          </p:nvPr>
        </p:nvSpPr>
        <p:spPr>
          <a:xfrm>
            <a:off x="4723828" y="171449"/>
            <a:ext cx="4230026" cy="4800600"/>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2" name="TextBox 11">
            <a:extLst>
              <a:ext uri="{FF2B5EF4-FFF2-40B4-BE49-F238E27FC236}">
                <a16:creationId xmlns:a16="http://schemas.microsoft.com/office/drawing/2014/main" id="{EB7A60AA-E7ED-0148-B436-470C8E1DDDD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pic>
        <p:nvPicPr>
          <p:cNvPr id="16" name="Graphic 15">
            <a:extLst>
              <a:ext uri="{FF2B5EF4-FFF2-40B4-BE49-F238E27FC236}">
                <a16:creationId xmlns:a16="http://schemas.microsoft.com/office/drawing/2014/main" id="{008A66B8-AD86-294A-955D-0C64E4C76F54}"/>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90500" y="171450"/>
            <a:ext cx="390255" cy="365760"/>
          </a:xfrm>
          <a:prstGeom prst="rect">
            <a:avLst/>
          </a:prstGeom>
        </p:spPr>
      </p:pic>
      <p:sp>
        <p:nvSpPr>
          <p:cNvPr id="17" name="Slide Number Placeholder 6">
            <a:extLst>
              <a:ext uri="{FF2B5EF4-FFF2-40B4-BE49-F238E27FC236}">
                <a16:creationId xmlns:a16="http://schemas.microsoft.com/office/drawing/2014/main" id="{B87904A0-0BF8-3E48-B3AA-6B81D4C24E25}"/>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3890588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ver Slide | Split | Octagon Frame | Pennant Shape">
    <p:bg>
      <p:bgPr>
        <a:solidFill>
          <a:schemeClr val="accent1"/>
        </a:solidFill>
        <a:effectLst/>
      </p:bgPr>
    </p:bg>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F3F5BB7E-ED91-E341-BD2C-AB4CFEC85D5B}"/>
              </a:ext>
            </a:extLst>
          </p:cNvPr>
          <p:cNvSpPr/>
          <p:nvPr userDrawn="1"/>
        </p:nvSpPr>
        <p:spPr>
          <a:xfrm rot="10800000">
            <a:off x="171451" y="151866"/>
            <a:ext cx="4229100" cy="4803251"/>
          </a:xfrm>
          <a:custGeom>
            <a:avLst/>
            <a:gdLst>
              <a:gd name="connsiteX0" fmla="*/ 155686 w 5638800"/>
              <a:gd name="connsiteY0" fmla="*/ 0 h 6404335"/>
              <a:gd name="connsiteX1" fmla="*/ 5483112 w 5638800"/>
              <a:gd name="connsiteY1" fmla="*/ 0 h 6404335"/>
              <a:gd name="connsiteX2" fmla="*/ 5483180 w 5638800"/>
              <a:gd name="connsiteY2" fmla="*/ 0 h 6404335"/>
              <a:gd name="connsiteX3" fmla="*/ 5638798 w 5638800"/>
              <a:gd name="connsiteY3" fmla="*/ 155752 h 6404335"/>
              <a:gd name="connsiteX4" fmla="*/ 5638798 w 5638800"/>
              <a:gd name="connsiteY4" fmla="*/ 1309374 h 6404335"/>
              <a:gd name="connsiteX5" fmla="*/ 5638798 w 5638800"/>
              <a:gd name="connsiteY5" fmla="*/ 1751217 h 6404335"/>
              <a:gd name="connsiteX6" fmla="*/ 5638798 w 5638800"/>
              <a:gd name="connsiteY6" fmla="*/ 3067680 h 6404335"/>
              <a:gd name="connsiteX7" fmla="*/ 5638800 w 5638800"/>
              <a:gd name="connsiteY7" fmla="*/ 3067680 h 6404335"/>
              <a:gd name="connsiteX8" fmla="*/ 5638800 w 5638800"/>
              <a:gd name="connsiteY8" fmla="*/ 4324774 h 6404335"/>
              <a:gd name="connsiteX9" fmla="*/ 5574261 w 5638800"/>
              <a:gd name="connsiteY9" fmla="*/ 4451023 h 6404335"/>
              <a:gd name="connsiteX10" fmla="*/ 2910548 w 5638800"/>
              <a:gd name="connsiteY10" fmla="*/ 6374897 h 6404335"/>
              <a:gd name="connsiteX11" fmla="*/ 2728256 w 5638800"/>
              <a:gd name="connsiteY11" fmla="*/ 6374897 h 6404335"/>
              <a:gd name="connsiteX12" fmla="*/ 64542 w 5638800"/>
              <a:gd name="connsiteY12" fmla="*/ 4451023 h 6404335"/>
              <a:gd name="connsiteX13" fmla="*/ 2 w 5638800"/>
              <a:gd name="connsiteY13" fmla="*/ 4324774 h 6404335"/>
              <a:gd name="connsiteX14" fmla="*/ 2 w 5638800"/>
              <a:gd name="connsiteY14" fmla="*/ 3637854 h 6404335"/>
              <a:gd name="connsiteX15" fmla="*/ 0 w 5638800"/>
              <a:gd name="connsiteY15" fmla="*/ 3637854 h 6404335"/>
              <a:gd name="connsiteX16" fmla="*/ 0 w 5638800"/>
              <a:gd name="connsiteY16" fmla="*/ 1751217 h 6404335"/>
              <a:gd name="connsiteX17" fmla="*/ 0 w 5638800"/>
              <a:gd name="connsiteY17" fmla="*/ 1309374 h 6404335"/>
              <a:gd name="connsiteX18" fmla="*/ 0 w 5638800"/>
              <a:gd name="connsiteY18" fmla="*/ 155752 h 6404335"/>
              <a:gd name="connsiteX19" fmla="*/ 0 w 5638800"/>
              <a:gd name="connsiteY19" fmla="*/ 155686 h 6404335"/>
              <a:gd name="connsiteX20" fmla="*/ 155686 w 5638800"/>
              <a:gd name="connsiteY20" fmla="*/ 0 h 640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38800" h="6404335">
                <a:moveTo>
                  <a:pt x="155686" y="0"/>
                </a:moveTo>
                <a:lnTo>
                  <a:pt x="5483112" y="0"/>
                </a:lnTo>
                <a:cubicBezTo>
                  <a:pt x="5483132" y="0"/>
                  <a:pt x="5483159" y="0"/>
                  <a:pt x="5483180" y="0"/>
                </a:cubicBezTo>
                <a:cubicBezTo>
                  <a:pt x="5569162" y="36"/>
                  <a:pt x="5638832" y="69770"/>
                  <a:pt x="5638798" y="155752"/>
                </a:cubicBezTo>
                <a:lnTo>
                  <a:pt x="5638798" y="1309374"/>
                </a:lnTo>
                <a:lnTo>
                  <a:pt x="5638798" y="1751217"/>
                </a:lnTo>
                <a:lnTo>
                  <a:pt x="5638798" y="3067680"/>
                </a:lnTo>
                <a:lnTo>
                  <a:pt x="5638800" y="3067680"/>
                </a:lnTo>
                <a:lnTo>
                  <a:pt x="5638800" y="4324774"/>
                </a:lnTo>
                <a:cubicBezTo>
                  <a:pt x="5638814" y="4374780"/>
                  <a:pt x="5614802" y="4421749"/>
                  <a:pt x="5574261" y="4451023"/>
                </a:cubicBezTo>
                <a:lnTo>
                  <a:pt x="2910548" y="6374897"/>
                </a:lnTo>
                <a:cubicBezTo>
                  <a:pt x="2856124" y="6414148"/>
                  <a:pt x="2782681" y="6414148"/>
                  <a:pt x="2728256" y="6374897"/>
                </a:cubicBezTo>
                <a:lnTo>
                  <a:pt x="64542" y="4451023"/>
                </a:lnTo>
                <a:cubicBezTo>
                  <a:pt x="24001" y="4421749"/>
                  <a:pt x="-11" y="4374780"/>
                  <a:pt x="2" y="4324774"/>
                </a:cubicBezTo>
                <a:lnTo>
                  <a:pt x="2" y="3637854"/>
                </a:lnTo>
                <a:lnTo>
                  <a:pt x="0" y="3637854"/>
                </a:lnTo>
                <a:lnTo>
                  <a:pt x="0" y="1751217"/>
                </a:lnTo>
                <a:lnTo>
                  <a:pt x="0" y="1309374"/>
                </a:lnTo>
                <a:lnTo>
                  <a:pt x="0" y="155752"/>
                </a:lnTo>
                <a:cubicBezTo>
                  <a:pt x="0" y="155729"/>
                  <a:pt x="0" y="155707"/>
                  <a:pt x="0" y="155686"/>
                </a:cubicBezTo>
                <a:cubicBezTo>
                  <a:pt x="0" y="69702"/>
                  <a:pt x="69702" y="0"/>
                  <a:pt x="15568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1" name="Rectangle 10">
            <a:extLst>
              <a:ext uri="{FF2B5EF4-FFF2-40B4-BE49-F238E27FC236}">
                <a16:creationId xmlns:a16="http://schemas.microsoft.com/office/drawing/2014/main" id="{9897F91D-FDC1-4F41-B267-128462C10910}"/>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itle 5">
            <a:extLst>
              <a:ext uri="{FF2B5EF4-FFF2-40B4-BE49-F238E27FC236}">
                <a16:creationId xmlns:a16="http://schemas.microsoft.com/office/drawing/2014/main" id="{6B47A7B1-E7A2-9E48-AD10-D5787738040B}"/>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3" name="Text Placeholder 46">
            <a:extLst>
              <a:ext uri="{FF2B5EF4-FFF2-40B4-BE49-F238E27FC236}">
                <a16:creationId xmlns:a16="http://schemas.microsoft.com/office/drawing/2014/main" id="{28483B42-12A7-0B47-B6B4-AC12EB700FE0}"/>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4" name="TextBox 13">
            <a:extLst>
              <a:ext uri="{FF2B5EF4-FFF2-40B4-BE49-F238E27FC236}">
                <a16:creationId xmlns:a16="http://schemas.microsoft.com/office/drawing/2014/main" id="{B4980D08-3468-E24C-BFE4-4496AA4FE9BA}"/>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Octagon Frame | Pennant Shape</a:t>
            </a:r>
          </a:p>
        </p:txBody>
      </p:sp>
      <p:sp>
        <p:nvSpPr>
          <p:cNvPr id="10" name="Picture Placeholder 9">
            <a:extLst>
              <a:ext uri="{FF2B5EF4-FFF2-40B4-BE49-F238E27FC236}">
                <a16:creationId xmlns:a16="http://schemas.microsoft.com/office/drawing/2014/main" id="{02976D01-F76F-7149-BD83-C4A60B239CFE}"/>
              </a:ext>
            </a:extLst>
          </p:cNvPr>
          <p:cNvSpPr>
            <a:spLocks noGrp="1"/>
          </p:cNvSpPr>
          <p:nvPr>
            <p:ph type="pic" sz="quarter" idx="21" hasCustomPrompt="1"/>
          </p:nvPr>
        </p:nvSpPr>
        <p:spPr>
          <a:xfrm>
            <a:off x="4730751" y="157362"/>
            <a:ext cx="4203821" cy="4808560"/>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pic>
        <p:nvPicPr>
          <p:cNvPr id="12" name="Graphic 11">
            <a:extLst>
              <a:ext uri="{FF2B5EF4-FFF2-40B4-BE49-F238E27FC236}">
                <a16:creationId xmlns:a16="http://schemas.microsoft.com/office/drawing/2014/main" id="{FF18ECF3-59C0-7143-BE24-5FCE3D5060F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90500" y="171450"/>
            <a:ext cx="390255" cy="365760"/>
          </a:xfrm>
          <a:prstGeom prst="rect">
            <a:avLst/>
          </a:prstGeom>
        </p:spPr>
      </p:pic>
      <p:sp>
        <p:nvSpPr>
          <p:cNvPr id="15" name="TextBox 14">
            <a:extLst>
              <a:ext uri="{FF2B5EF4-FFF2-40B4-BE49-F238E27FC236}">
                <a16:creationId xmlns:a16="http://schemas.microsoft.com/office/drawing/2014/main" id="{D9A4170A-B1AA-9E43-BBC5-269EBA96B45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Slide Number Placeholder 6">
            <a:extLst>
              <a:ext uri="{FF2B5EF4-FFF2-40B4-BE49-F238E27FC236}">
                <a16:creationId xmlns:a16="http://schemas.microsoft.com/office/drawing/2014/main" id="{E1B383FB-0740-0648-BED3-A2CF7311B7EE}"/>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38375061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ver Slide | Split | Notched Frame | Hexagon Shape">
    <p:bg>
      <p:bgPr>
        <a:solidFill>
          <a:schemeClr val="accent1"/>
        </a:solidFill>
        <a:effectLst/>
      </p:bgPr>
    </p:bg>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4D264B45-88CE-DF4A-A3B3-E966517F6BFE}"/>
              </a:ext>
            </a:extLst>
          </p:cNvPr>
          <p:cNvSpPr/>
          <p:nvPr userDrawn="1"/>
        </p:nvSpPr>
        <p:spPr>
          <a:xfrm>
            <a:off x="179101" y="171224"/>
            <a:ext cx="4213993" cy="4784158"/>
          </a:xfrm>
          <a:custGeom>
            <a:avLst/>
            <a:gdLst>
              <a:gd name="connsiteX0" fmla="*/ 1928462 w 5618657"/>
              <a:gd name="connsiteY0" fmla="*/ 1 h 6378877"/>
              <a:gd name="connsiteX1" fmla="*/ 2941265 w 5618657"/>
              <a:gd name="connsiteY1" fmla="*/ 1 h 6378877"/>
              <a:gd name="connsiteX2" fmla="*/ 2941265 w 5618657"/>
              <a:gd name="connsiteY2" fmla="*/ 1 h 6378877"/>
              <a:gd name="connsiteX3" fmla="*/ 3512272 w 5618657"/>
              <a:gd name="connsiteY3" fmla="*/ 1 h 6378877"/>
              <a:gd name="connsiteX4" fmla="*/ 3512272 w 5618657"/>
              <a:gd name="connsiteY4" fmla="*/ 1 h 6378877"/>
              <a:gd name="connsiteX5" fmla="*/ 3690119 w 5618657"/>
              <a:gd name="connsiteY5" fmla="*/ 1 h 6378877"/>
              <a:gd name="connsiteX6" fmla="*/ 3868706 w 5618657"/>
              <a:gd name="connsiteY6" fmla="*/ 103033 h 6378877"/>
              <a:gd name="connsiteX7" fmla="*/ 5591045 w 5618657"/>
              <a:gd name="connsiteY7" fmla="*/ 3086202 h 6378877"/>
              <a:gd name="connsiteX8" fmla="*/ 5591045 w 5618657"/>
              <a:gd name="connsiteY8" fmla="*/ 3292265 h 6378877"/>
              <a:gd name="connsiteX9" fmla="*/ 3868913 w 5618657"/>
              <a:gd name="connsiteY9" fmla="*/ 6275709 h 6378877"/>
              <a:gd name="connsiteX10" fmla="*/ 3690258 w 5618657"/>
              <a:gd name="connsiteY10" fmla="*/ 6378877 h 6378877"/>
              <a:gd name="connsiteX11" fmla="*/ 3512272 w 5618657"/>
              <a:gd name="connsiteY11" fmla="*/ 6378877 h 6378877"/>
              <a:gd name="connsiteX12" fmla="*/ 2941265 w 5618657"/>
              <a:gd name="connsiteY12" fmla="*/ 6378877 h 6378877"/>
              <a:gd name="connsiteX13" fmla="*/ 2677389 w 5618657"/>
              <a:gd name="connsiteY13" fmla="*/ 6378877 h 6378877"/>
              <a:gd name="connsiteX14" fmla="*/ 2093129 w 5618657"/>
              <a:gd name="connsiteY14" fmla="*/ 6378877 h 6378877"/>
              <a:gd name="connsiteX15" fmla="*/ 1928462 w 5618657"/>
              <a:gd name="connsiteY15" fmla="*/ 6378877 h 6378877"/>
              <a:gd name="connsiteX16" fmla="*/ 1749875 w 5618657"/>
              <a:gd name="connsiteY16" fmla="*/ 6275846 h 6378877"/>
              <a:gd name="connsiteX17" fmla="*/ 27606 w 5618657"/>
              <a:gd name="connsiteY17" fmla="*/ 3292540 h 6378877"/>
              <a:gd name="connsiteX18" fmla="*/ 27606 w 5618657"/>
              <a:gd name="connsiteY18" fmla="*/ 3086477 h 6378877"/>
              <a:gd name="connsiteX19" fmla="*/ 1749875 w 5618657"/>
              <a:gd name="connsiteY19" fmla="*/ 103032 h 6378877"/>
              <a:gd name="connsiteX20" fmla="*/ 1928462 w 5618657"/>
              <a:gd name="connsiteY20" fmla="*/ 1 h 637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8657" h="6378877">
                <a:moveTo>
                  <a:pt x="1928462" y="1"/>
                </a:moveTo>
                <a:lnTo>
                  <a:pt x="2941265" y="1"/>
                </a:lnTo>
                <a:lnTo>
                  <a:pt x="2941265" y="1"/>
                </a:lnTo>
                <a:lnTo>
                  <a:pt x="3512272" y="1"/>
                </a:lnTo>
                <a:lnTo>
                  <a:pt x="3512272" y="1"/>
                </a:lnTo>
                <a:lnTo>
                  <a:pt x="3690119" y="1"/>
                </a:lnTo>
                <a:cubicBezTo>
                  <a:pt x="3763787" y="-46"/>
                  <a:pt x="3831877" y="39235"/>
                  <a:pt x="3868706" y="103033"/>
                </a:cubicBezTo>
                <a:lnTo>
                  <a:pt x="5591045" y="3086202"/>
                </a:lnTo>
                <a:cubicBezTo>
                  <a:pt x="5627861" y="3149957"/>
                  <a:pt x="5627861" y="3228509"/>
                  <a:pt x="5591045" y="3292265"/>
                </a:cubicBezTo>
                <a:lnTo>
                  <a:pt x="3868913" y="6275709"/>
                </a:lnTo>
                <a:cubicBezTo>
                  <a:pt x="3832103" y="6339581"/>
                  <a:pt x="3763979" y="6378946"/>
                  <a:pt x="3690258" y="6378877"/>
                </a:cubicBezTo>
                <a:lnTo>
                  <a:pt x="3512272" y="6378877"/>
                </a:lnTo>
                <a:lnTo>
                  <a:pt x="2941265" y="6378877"/>
                </a:lnTo>
                <a:lnTo>
                  <a:pt x="2677389" y="6378877"/>
                </a:lnTo>
                <a:lnTo>
                  <a:pt x="2093129" y="6378877"/>
                </a:lnTo>
                <a:lnTo>
                  <a:pt x="1928462" y="6378877"/>
                </a:lnTo>
                <a:cubicBezTo>
                  <a:pt x="1854795" y="6378946"/>
                  <a:pt x="1786706" y="6339643"/>
                  <a:pt x="1749875" y="6275846"/>
                </a:cubicBezTo>
                <a:lnTo>
                  <a:pt x="27606" y="3292540"/>
                </a:lnTo>
                <a:cubicBezTo>
                  <a:pt x="-9203" y="3228784"/>
                  <a:pt x="-9203" y="3150233"/>
                  <a:pt x="27606" y="3086477"/>
                </a:cubicBezTo>
                <a:lnTo>
                  <a:pt x="1749875" y="103032"/>
                </a:lnTo>
                <a:cubicBezTo>
                  <a:pt x="1786767" y="39298"/>
                  <a:pt x="1854817" y="39"/>
                  <a:pt x="1928462" y="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1" name="Rectangle 10">
            <a:extLst>
              <a:ext uri="{FF2B5EF4-FFF2-40B4-BE49-F238E27FC236}">
                <a16:creationId xmlns:a16="http://schemas.microsoft.com/office/drawing/2014/main" id="{EC39843A-7891-BD45-BED3-367560121394}"/>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itle 5">
            <a:extLst>
              <a:ext uri="{FF2B5EF4-FFF2-40B4-BE49-F238E27FC236}">
                <a16:creationId xmlns:a16="http://schemas.microsoft.com/office/drawing/2014/main" id="{23D23C55-4BF5-1043-B588-07745DC7ACA2}"/>
              </a:ext>
            </a:extLst>
          </p:cNvPr>
          <p:cNvSpPr>
            <a:spLocks noGrp="1"/>
          </p:cNvSpPr>
          <p:nvPr>
            <p:ph type="title" hasCustomPrompt="1"/>
          </p:nvPr>
        </p:nvSpPr>
        <p:spPr>
          <a:xfrm>
            <a:off x="257175" y="685802"/>
            <a:ext cx="4057650"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0" name="Text Placeholder 46">
            <a:extLst>
              <a:ext uri="{FF2B5EF4-FFF2-40B4-BE49-F238E27FC236}">
                <a16:creationId xmlns:a16="http://schemas.microsoft.com/office/drawing/2014/main" id="{8F35C77C-FDB4-794B-8B19-6549DC6719A0}"/>
              </a:ext>
            </a:extLst>
          </p:cNvPr>
          <p:cNvSpPr>
            <a:spLocks noGrp="1"/>
          </p:cNvSpPr>
          <p:nvPr>
            <p:ph type="body" sz="quarter" idx="15" hasCustomPrompt="1"/>
          </p:nvPr>
        </p:nvSpPr>
        <p:spPr>
          <a:xfrm>
            <a:off x="256983" y="2569272"/>
            <a:ext cx="4049338"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TextBox 12">
            <a:extLst>
              <a:ext uri="{FF2B5EF4-FFF2-40B4-BE49-F238E27FC236}">
                <a16:creationId xmlns:a16="http://schemas.microsoft.com/office/drawing/2014/main" id="{D51F322A-1F5A-C34D-945A-8A3B4D889B12}"/>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Notched Frame | Hexagon Shape</a:t>
            </a:r>
          </a:p>
        </p:txBody>
      </p:sp>
      <p:sp>
        <p:nvSpPr>
          <p:cNvPr id="12" name="Picture Placeholder 11">
            <a:extLst>
              <a:ext uri="{FF2B5EF4-FFF2-40B4-BE49-F238E27FC236}">
                <a16:creationId xmlns:a16="http://schemas.microsoft.com/office/drawing/2014/main" id="{CF25FA6B-6FCF-5C48-89D9-84C5866E00D8}"/>
              </a:ext>
            </a:extLst>
          </p:cNvPr>
          <p:cNvSpPr>
            <a:spLocks noGrp="1"/>
          </p:cNvSpPr>
          <p:nvPr>
            <p:ph type="pic" sz="quarter" idx="21" hasCustomPrompt="1"/>
          </p:nvPr>
        </p:nvSpPr>
        <p:spPr>
          <a:xfrm>
            <a:off x="4730749" y="171449"/>
            <a:ext cx="4222750" cy="48130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an image</a:t>
            </a:r>
          </a:p>
        </p:txBody>
      </p:sp>
      <p:pic>
        <p:nvPicPr>
          <p:cNvPr id="15" name="Graphic 14">
            <a:extLst>
              <a:ext uri="{FF2B5EF4-FFF2-40B4-BE49-F238E27FC236}">
                <a16:creationId xmlns:a16="http://schemas.microsoft.com/office/drawing/2014/main" id="{CB19EE46-524D-1D47-87BC-8361931A701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90500" y="171450"/>
            <a:ext cx="390255" cy="365760"/>
          </a:xfrm>
          <a:prstGeom prst="rect">
            <a:avLst/>
          </a:prstGeom>
        </p:spPr>
      </p:pic>
      <p:sp>
        <p:nvSpPr>
          <p:cNvPr id="14" name="TextBox 13">
            <a:extLst>
              <a:ext uri="{FF2B5EF4-FFF2-40B4-BE49-F238E27FC236}">
                <a16:creationId xmlns:a16="http://schemas.microsoft.com/office/drawing/2014/main" id="{EAA7A540-72D3-E244-8587-64ACEF59F28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Slide Number Placeholder 6">
            <a:extLst>
              <a:ext uri="{FF2B5EF4-FFF2-40B4-BE49-F238E27FC236}">
                <a16:creationId xmlns:a16="http://schemas.microsoft.com/office/drawing/2014/main" id="{F6F425C2-0FBB-294D-BEFF-6918448A941E}"/>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36583071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extLst>
    <p:ext uri="{DCECCB84-F9BA-43D5-87BE-67443E8EF086}">
      <p15:sldGuideLst xmlns:p15="http://schemas.microsoft.com/office/powerpoint/2012/main">
        <p15:guide id="1" pos="4320" userDrawn="1">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ver Slide | Split | Arch Frame | Notched Shape">
    <p:bg>
      <p:bgPr>
        <a:solidFill>
          <a:schemeClr val="accent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9C72D684-B19F-F44C-AAE0-CBFB1D7D4BA7}"/>
              </a:ext>
            </a:extLst>
          </p:cNvPr>
          <p:cNvSpPr/>
          <p:nvPr userDrawn="1"/>
        </p:nvSpPr>
        <p:spPr>
          <a:xfrm>
            <a:off x="171451" y="171451"/>
            <a:ext cx="4237433" cy="4790816"/>
          </a:xfrm>
          <a:custGeom>
            <a:avLst/>
            <a:gdLst>
              <a:gd name="connsiteX0" fmla="*/ 3146830 w 5649911"/>
              <a:gd name="connsiteY0" fmla="*/ 0 h 6387754"/>
              <a:gd name="connsiteX1" fmla="*/ 4385672 w 5649911"/>
              <a:gd name="connsiteY1" fmla="*/ 0 h 6387754"/>
              <a:gd name="connsiteX2" fmla="*/ 4452177 w 5649911"/>
              <a:gd name="connsiteY2" fmla="*/ 66564 h 6387754"/>
              <a:gd name="connsiteX3" fmla="*/ 5583346 w 5649911"/>
              <a:gd name="connsiteY3" fmla="*/ 1197734 h 6387754"/>
              <a:gd name="connsiteX4" fmla="*/ 5649911 w 5649911"/>
              <a:gd name="connsiteY4" fmla="*/ 1264238 h 6387754"/>
              <a:gd name="connsiteX5" fmla="*/ 5649911 w 5649911"/>
              <a:gd name="connsiteY5" fmla="*/ 5123516 h 6387754"/>
              <a:gd name="connsiteX6" fmla="*/ 5583346 w 5649911"/>
              <a:gd name="connsiteY6" fmla="*/ 5190080 h 6387754"/>
              <a:gd name="connsiteX7" fmla="*/ 4452177 w 5649911"/>
              <a:gd name="connsiteY7" fmla="*/ 6321250 h 6387754"/>
              <a:gd name="connsiteX8" fmla="*/ 4385672 w 5649911"/>
              <a:gd name="connsiteY8" fmla="*/ 6387754 h 6387754"/>
              <a:gd name="connsiteX9" fmla="*/ 3515753 w 5649911"/>
              <a:gd name="connsiteY9" fmla="*/ 6387754 h 6387754"/>
              <a:gd name="connsiteX10" fmla="*/ 3146830 w 5649911"/>
              <a:gd name="connsiteY10" fmla="*/ 6387754 h 6387754"/>
              <a:gd name="connsiteX11" fmla="*/ 2503078 w 5649911"/>
              <a:gd name="connsiteY11" fmla="*/ 6387754 h 6387754"/>
              <a:gd name="connsiteX12" fmla="*/ 2134155 w 5649911"/>
              <a:gd name="connsiteY12" fmla="*/ 6387754 h 6387754"/>
              <a:gd name="connsiteX13" fmla="*/ 1264238 w 5649911"/>
              <a:gd name="connsiteY13" fmla="*/ 6387754 h 6387754"/>
              <a:gd name="connsiteX14" fmla="*/ 1197674 w 5649911"/>
              <a:gd name="connsiteY14" fmla="*/ 6321250 h 6387754"/>
              <a:gd name="connsiteX15" fmla="*/ 66564 w 5649911"/>
              <a:gd name="connsiteY15" fmla="*/ 5190080 h 6387754"/>
              <a:gd name="connsiteX16" fmla="*/ 0 w 5649911"/>
              <a:gd name="connsiteY16" fmla="*/ 5123516 h 6387754"/>
              <a:gd name="connsiteX17" fmla="*/ 0 w 5649911"/>
              <a:gd name="connsiteY17" fmla="*/ 1264238 h 6387754"/>
              <a:gd name="connsiteX18" fmla="*/ 66564 w 5649911"/>
              <a:gd name="connsiteY18" fmla="*/ 1197734 h 6387754"/>
              <a:gd name="connsiteX19" fmla="*/ 1197674 w 5649911"/>
              <a:gd name="connsiteY19" fmla="*/ 66564 h 6387754"/>
              <a:gd name="connsiteX20" fmla="*/ 1264238 w 5649911"/>
              <a:gd name="connsiteY20" fmla="*/ 0 h 6387754"/>
              <a:gd name="connsiteX21" fmla="*/ 2134155 w 5649911"/>
              <a:gd name="connsiteY21" fmla="*/ 0 h 6387754"/>
              <a:gd name="connsiteX22" fmla="*/ 2503078 w 5649911"/>
              <a:gd name="connsiteY22" fmla="*/ 0 h 6387754"/>
              <a:gd name="connsiteX23" fmla="*/ 3146830 w 5649911"/>
              <a:gd name="connsiteY23" fmla="*/ 0 h 638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49911" h="6387754">
                <a:moveTo>
                  <a:pt x="3146830" y="0"/>
                </a:moveTo>
                <a:lnTo>
                  <a:pt x="4385672" y="0"/>
                </a:lnTo>
                <a:cubicBezTo>
                  <a:pt x="4422183" y="576"/>
                  <a:pt x="4451632" y="30053"/>
                  <a:pt x="4452177" y="66564"/>
                </a:cubicBezTo>
                <a:cubicBezTo>
                  <a:pt x="4485488" y="675132"/>
                  <a:pt x="4974838" y="1164422"/>
                  <a:pt x="5583346" y="1197734"/>
                </a:cubicBezTo>
                <a:cubicBezTo>
                  <a:pt x="5621075" y="1201136"/>
                  <a:pt x="5649911" y="1227523"/>
                  <a:pt x="5649911" y="1264238"/>
                </a:cubicBezTo>
                <a:lnTo>
                  <a:pt x="5649911" y="5123516"/>
                </a:lnTo>
                <a:cubicBezTo>
                  <a:pt x="5649366" y="5160051"/>
                  <a:pt x="5619881" y="5189535"/>
                  <a:pt x="5583346" y="5190080"/>
                </a:cubicBezTo>
                <a:cubicBezTo>
                  <a:pt x="4974838" y="5223332"/>
                  <a:pt x="4485488" y="5712682"/>
                  <a:pt x="4452177" y="6321250"/>
                </a:cubicBezTo>
                <a:cubicBezTo>
                  <a:pt x="4448773" y="6358919"/>
                  <a:pt x="4422387" y="6387754"/>
                  <a:pt x="4385672" y="6387754"/>
                </a:cubicBezTo>
                <a:lnTo>
                  <a:pt x="3515753" y="6387754"/>
                </a:lnTo>
                <a:lnTo>
                  <a:pt x="3146830" y="6387754"/>
                </a:lnTo>
                <a:lnTo>
                  <a:pt x="2503078" y="6387754"/>
                </a:lnTo>
                <a:lnTo>
                  <a:pt x="2134155" y="6387754"/>
                </a:lnTo>
                <a:lnTo>
                  <a:pt x="1264238" y="6387754"/>
                </a:lnTo>
                <a:cubicBezTo>
                  <a:pt x="1227727" y="6387210"/>
                  <a:pt x="1198250" y="6357760"/>
                  <a:pt x="1197674" y="6321250"/>
                </a:cubicBezTo>
                <a:cubicBezTo>
                  <a:pt x="1164422" y="5712682"/>
                  <a:pt x="675072" y="5223391"/>
                  <a:pt x="66564" y="5190080"/>
                </a:cubicBezTo>
                <a:cubicBezTo>
                  <a:pt x="28835" y="5186678"/>
                  <a:pt x="0" y="5160291"/>
                  <a:pt x="0" y="5123516"/>
                </a:cubicBezTo>
                <a:lnTo>
                  <a:pt x="0" y="1264238"/>
                </a:lnTo>
                <a:cubicBezTo>
                  <a:pt x="576" y="1227728"/>
                  <a:pt x="30053" y="1198278"/>
                  <a:pt x="66564" y="1197734"/>
                </a:cubicBezTo>
                <a:cubicBezTo>
                  <a:pt x="675072" y="1164422"/>
                  <a:pt x="1164422" y="675073"/>
                  <a:pt x="1197674" y="66564"/>
                </a:cubicBezTo>
                <a:cubicBezTo>
                  <a:pt x="1201316" y="28954"/>
                  <a:pt x="1227464" y="0"/>
                  <a:pt x="1264238" y="0"/>
                </a:cubicBezTo>
                <a:lnTo>
                  <a:pt x="2134155" y="0"/>
                </a:lnTo>
                <a:lnTo>
                  <a:pt x="2503078" y="0"/>
                </a:lnTo>
                <a:lnTo>
                  <a:pt x="314683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Bef>
                <a:spcPts val="0"/>
              </a:spcBef>
            </a:pPr>
            <a:endParaRPr lang="en-US" sz="1013" b="0" i="0">
              <a:latin typeface="Palatino Linotype" panose="02040502050505030304" pitchFamily="18" charset="0"/>
            </a:endParaRPr>
          </a:p>
        </p:txBody>
      </p:sp>
      <p:sp>
        <p:nvSpPr>
          <p:cNvPr id="10" name="Rectangle 9">
            <a:extLst>
              <a:ext uri="{FF2B5EF4-FFF2-40B4-BE49-F238E27FC236}">
                <a16:creationId xmlns:a16="http://schemas.microsoft.com/office/drawing/2014/main" id="{C327D097-6CD5-1A4D-87AA-361EABD0E562}"/>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75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Arch Frame | Notched Shape</a:t>
            </a:r>
          </a:p>
        </p:txBody>
      </p:sp>
      <p:sp>
        <p:nvSpPr>
          <p:cNvPr id="9" name="Picture Placeholder 8">
            <a:extLst>
              <a:ext uri="{FF2B5EF4-FFF2-40B4-BE49-F238E27FC236}">
                <a16:creationId xmlns:a16="http://schemas.microsoft.com/office/drawing/2014/main" id="{B64172CA-6BF5-F04F-8490-3A8A96E006D0}"/>
              </a:ext>
            </a:extLst>
          </p:cNvPr>
          <p:cNvSpPr>
            <a:spLocks noGrp="1"/>
          </p:cNvSpPr>
          <p:nvPr>
            <p:ph type="pic" sz="quarter" idx="21" hasCustomPrompt="1"/>
          </p:nvPr>
        </p:nvSpPr>
        <p:spPr>
          <a:xfrm>
            <a:off x="4769785" y="194893"/>
            <a:ext cx="4175921" cy="4767985"/>
          </a:xfrm>
          <a:custGeom>
            <a:avLst/>
            <a:gdLst>
              <a:gd name="connsiteX0" fmla="*/ 2087706 w 4175921"/>
              <a:gd name="connsiteY0" fmla="*/ 0 h 4767985"/>
              <a:gd name="connsiteX1" fmla="*/ 4175921 w 4175921"/>
              <a:gd name="connsiteY1" fmla="*/ 2084337 h 4767985"/>
              <a:gd name="connsiteX2" fmla="*/ 4175412 w 4175921"/>
              <a:gd name="connsiteY2" fmla="*/ 2084337 h 4767985"/>
              <a:gd name="connsiteX3" fmla="*/ 4175412 w 4175921"/>
              <a:gd name="connsiteY3" fmla="*/ 4641600 h 4767985"/>
              <a:gd name="connsiteX4" fmla="*/ 4049038 w 4175921"/>
              <a:gd name="connsiteY4" fmla="*/ 4767985 h 4767985"/>
              <a:gd name="connsiteX5" fmla="*/ 126883 w 4175921"/>
              <a:gd name="connsiteY5" fmla="*/ 4767985 h 4767985"/>
              <a:gd name="connsiteX6" fmla="*/ 510 w 4175921"/>
              <a:gd name="connsiteY6" fmla="*/ 4641600 h 4767985"/>
              <a:gd name="connsiteX7" fmla="*/ 0 w 4175921"/>
              <a:gd name="connsiteY7" fmla="*/ 2084337 h 4767985"/>
              <a:gd name="connsiteX8" fmla="*/ 2087706 w 4175921"/>
              <a:gd name="connsiteY8" fmla="*/ 0 h 476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5921" h="4767985">
                <a:moveTo>
                  <a:pt x="2087706" y="0"/>
                </a:moveTo>
                <a:cubicBezTo>
                  <a:pt x="3240862" y="0"/>
                  <a:pt x="4175921" y="933110"/>
                  <a:pt x="4175921" y="2084337"/>
                </a:cubicBezTo>
                <a:lnTo>
                  <a:pt x="4175412" y="2084337"/>
                </a:lnTo>
                <a:lnTo>
                  <a:pt x="4175412" y="4641600"/>
                </a:lnTo>
                <a:cubicBezTo>
                  <a:pt x="4175412" y="4711417"/>
                  <a:pt x="4118850" y="4767985"/>
                  <a:pt x="4049038" y="4767985"/>
                </a:cubicBezTo>
                <a:lnTo>
                  <a:pt x="126883" y="4767985"/>
                </a:lnTo>
                <a:cubicBezTo>
                  <a:pt x="57072" y="4767985"/>
                  <a:pt x="510" y="4711417"/>
                  <a:pt x="510" y="4641600"/>
                </a:cubicBezTo>
                <a:lnTo>
                  <a:pt x="0" y="2084337"/>
                </a:lnTo>
                <a:cubicBezTo>
                  <a:pt x="0" y="933110"/>
                  <a:pt x="934550" y="0"/>
                  <a:pt x="20877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1" name="Graphic 10">
            <a:extLst>
              <a:ext uri="{FF2B5EF4-FFF2-40B4-BE49-F238E27FC236}">
                <a16:creationId xmlns:a16="http://schemas.microsoft.com/office/drawing/2014/main" id="{B5D10454-51D2-C94D-B58C-F9165E2450F0}"/>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90500" y="171450"/>
            <a:ext cx="390255" cy="365760"/>
          </a:xfrm>
          <a:prstGeom prst="rect">
            <a:avLst/>
          </a:prstGeom>
        </p:spPr>
      </p:pic>
      <p:sp>
        <p:nvSpPr>
          <p:cNvPr id="16" name="TextBox 15">
            <a:extLst>
              <a:ext uri="{FF2B5EF4-FFF2-40B4-BE49-F238E27FC236}">
                <a16:creationId xmlns:a16="http://schemas.microsoft.com/office/drawing/2014/main" id="{96D8E0B5-959D-B54C-9FF8-7EB9CEE1696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Slide Number Placeholder 6">
            <a:extLst>
              <a:ext uri="{FF2B5EF4-FFF2-40B4-BE49-F238E27FC236}">
                <a16:creationId xmlns:a16="http://schemas.microsoft.com/office/drawing/2014/main" id="{BC79F998-204C-6145-B22A-E6501D835063}"/>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28856488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ver Slide | Split | Barrel Frame | Oval Shape">
    <p:bg>
      <p:bgPr>
        <a:solidFill>
          <a:schemeClr val="accent1"/>
        </a:solidFill>
        <a:effectLst/>
      </p:bgPr>
    </p:bg>
    <p:spTree>
      <p:nvGrpSpPr>
        <p:cNvPr id="1" name=""/>
        <p:cNvGrpSpPr/>
        <p:nvPr/>
      </p:nvGrpSpPr>
      <p:grpSpPr>
        <a:xfrm>
          <a:off x="0" y="0"/>
          <a:ext cx="0" cy="0"/>
          <a:chOff x="0" y="0"/>
          <a:chExt cx="0" cy="0"/>
        </a:xfrm>
      </p:grpSpPr>
      <p:sp>
        <p:nvSpPr>
          <p:cNvPr id="16" name="Graphic 8">
            <a:extLst>
              <a:ext uri="{FF2B5EF4-FFF2-40B4-BE49-F238E27FC236}">
                <a16:creationId xmlns:a16="http://schemas.microsoft.com/office/drawing/2014/main" id="{9A05FD01-062B-B94A-9E93-7628F59DF438}"/>
              </a:ext>
            </a:extLst>
          </p:cNvPr>
          <p:cNvSpPr/>
          <p:nvPr userDrawn="1"/>
        </p:nvSpPr>
        <p:spPr>
          <a:xfrm>
            <a:off x="196021" y="171450"/>
            <a:ext cx="4229100" cy="4800600"/>
          </a:xfrm>
          <a:custGeom>
            <a:avLst/>
            <a:gdLst>
              <a:gd name="connsiteX0" fmla="*/ 5329047 w 5329047"/>
              <a:gd name="connsiteY0" fmla="*/ 3397250 h 6794500"/>
              <a:gd name="connsiteX1" fmla="*/ 2664524 w 5329047"/>
              <a:gd name="connsiteY1" fmla="*/ 6794500 h 6794500"/>
              <a:gd name="connsiteX2" fmla="*/ 0 w 5329047"/>
              <a:gd name="connsiteY2" fmla="*/ 3397250 h 6794500"/>
              <a:gd name="connsiteX3" fmla="*/ 2664524 w 5329047"/>
              <a:gd name="connsiteY3" fmla="*/ 0 h 6794500"/>
              <a:gd name="connsiteX4" fmla="*/ 5329047 w 5329047"/>
              <a:gd name="connsiteY4" fmla="*/ 3397250 h 6794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29047" h="6794500">
                <a:moveTo>
                  <a:pt x="5329047" y="3397250"/>
                </a:moveTo>
                <a:cubicBezTo>
                  <a:pt x="5329047" y="5273500"/>
                  <a:pt x="4136099" y="6794500"/>
                  <a:pt x="2664524" y="6794500"/>
                </a:cubicBezTo>
                <a:cubicBezTo>
                  <a:pt x="1192948" y="6794500"/>
                  <a:pt x="0" y="5273500"/>
                  <a:pt x="0" y="3397250"/>
                </a:cubicBezTo>
                <a:cubicBezTo>
                  <a:pt x="0" y="1521001"/>
                  <a:pt x="1192948" y="0"/>
                  <a:pt x="2664524" y="0"/>
                </a:cubicBezTo>
                <a:cubicBezTo>
                  <a:pt x="4136099" y="0"/>
                  <a:pt x="5329047" y="1521001"/>
                  <a:pt x="5329047" y="3397250"/>
                </a:cubicBezTo>
                <a:close/>
              </a:path>
            </a:pathLst>
          </a:custGeom>
          <a:solidFill>
            <a:schemeClr val="accent2"/>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14" name="Rectangle 13">
            <a:extLst>
              <a:ext uri="{FF2B5EF4-FFF2-40B4-BE49-F238E27FC236}">
                <a16:creationId xmlns:a16="http://schemas.microsoft.com/office/drawing/2014/main" id="{315D8765-CF52-A643-B91F-AFCB3CCBAD31}"/>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1" name="Title 5">
            <a:extLst>
              <a:ext uri="{FF2B5EF4-FFF2-40B4-BE49-F238E27FC236}">
                <a16:creationId xmlns:a16="http://schemas.microsoft.com/office/drawing/2014/main" id="{4ADD1A52-BFA5-4641-AD7C-76584BE8D9C9}"/>
              </a:ext>
            </a:extLst>
          </p:cNvPr>
          <p:cNvSpPr>
            <a:spLocks noGrp="1"/>
          </p:cNvSpPr>
          <p:nvPr>
            <p:ph type="title" hasCustomPrompt="1"/>
          </p:nvPr>
        </p:nvSpPr>
        <p:spPr>
          <a:xfrm>
            <a:off x="336868" y="685802"/>
            <a:ext cx="3880906"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2" name="Text Placeholder 46">
            <a:extLst>
              <a:ext uri="{FF2B5EF4-FFF2-40B4-BE49-F238E27FC236}">
                <a16:creationId xmlns:a16="http://schemas.microsoft.com/office/drawing/2014/main" id="{049B9317-FCA7-B24E-8E1A-ED8ADCF743F9}"/>
              </a:ext>
            </a:extLst>
          </p:cNvPr>
          <p:cNvSpPr>
            <a:spLocks noGrp="1"/>
          </p:cNvSpPr>
          <p:nvPr>
            <p:ph type="body" sz="quarter" idx="15" hasCustomPrompt="1"/>
          </p:nvPr>
        </p:nvSpPr>
        <p:spPr>
          <a:xfrm>
            <a:off x="336868" y="2569272"/>
            <a:ext cx="3880906"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9" name="TextBox 8">
            <a:extLst>
              <a:ext uri="{FF2B5EF4-FFF2-40B4-BE49-F238E27FC236}">
                <a16:creationId xmlns:a16="http://schemas.microsoft.com/office/drawing/2014/main" id="{AA66BDD9-DB9E-A747-B6A6-B30F9316B1C9}"/>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Barrel Frame | Oval Shape</a:t>
            </a:r>
          </a:p>
        </p:txBody>
      </p:sp>
      <p:sp>
        <p:nvSpPr>
          <p:cNvPr id="13" name="Picture Placeholder 12">
            <a:extLst>
              <a:ext uri="{FF2B5EF4-FFF2-40B4-BE49-F238E27FC236}">
                <a16:creationId xmlns:a16="http://schemas.microsoft.com/office/drawing/2014/main" id="{8ABF5299-F6DB-D14E-B0A4-0912E6238212}"/>
              </a:ext>
            </a:extLst>
          </p:cNvPr>
          <p:cNvSpPr>
            <a:spLocks noGrp="1"/>
          </p:cNvSpPr>
          <p:nvPr>
            <p:ph type="pic" sz="quarter" idx="21" hasCustomPrompt="1"/>
          </p:nvPr>
        </p:nvSpPr>
        <p:spPr>
          <a:xfrm>
            <a:off x="4730750" y="195251"/>
            <a:ext cx="4222750" cy="4781525"/>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pic>
        <p:nvPicPr>
          <p:cNvPr id="15" name="Graphic 14">
            <a:extLst>
              <a:ext uri="{FF2B5EF4-FFF2-40B4-BE49-F238E27FC236}">
                <a16:creationId xmlns:a16="http://schemas.microsoft.com/office/drawing/2014/main" id="{3B484C02-AB50-304A-BF23-0938990C5743}"/>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90500" y="171450"/>
            <a:ext cx="390255" cy="365760"/>
          </a:xfrm>
          <a:prstGeom prst="rect">
            <a:avLst/>
          </a:prstGeom>
        </p:spPr>
      </p:pic>
      <p:sp>
        <p:nvSpPr>
          <p:cNvPr id="18" name="TextBox 17">
            <a:extLst>
              <a:ext uri="{FF2B5EF4-FFF2-40B4-BE49-F238E27FC236}">
                <a16:creationId xmlns:a16="http://schemas.microsoft.com/office/drawing/2014/main" id="{2AE38B11-F408-F645-9333-FD135940916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Slide Number Placeholder 6">
            <a:extLst>
              <a:ext uri="{FF2B5EF4-FFF2-40B4-BE49-F238E27FC236}">
                <a16:creationId xmlns:a16="http://schemas.microsoft.com/office/drawing/2014/main" id="{8FEAA3B9-E54B-3045-A3C9-415E0C537292}"/>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7478420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ver Slide | Split | Oval Frame | Diamond Shape">
    <p:bg>
      <p:bgPr>
        <a:solidFill>
          <a:schemeClr val="accent1"/>
        </a:solidFill>
        <a:effectLst/>
      </p:bgPr>
    </p:bg>
    <p:spTree>
      <p:nvGrpSpPr>
        <p:cNvPr id="1" name=""/>
        <p:cNvGrpSpPr/>
        <p:nvPr/>
      </p:nvGrpSpPr>
      <p:grpSpPr>
        <a:xfrm>
          <a:off x="0" y="0"/>
          <a:ext cx="0" cy="0"/>
          <a:chOff x="0" y="0"/>
          <a:chExt cx="0" cy="0"/>
        </a:xfrm>
      </p:grpSpPr>
      <p:sp>
        <p:nvSpPr>
          <p:cNvPr id="17" name="Graphic 2">
            <a:extLst>
              <a:ext uri="{FF2B5EF4-FFF2-40B4-BE49-F238E27FC236}">
                <a16:creationId xmlns:a16="http://schemas.microsoft.com/office/drawing/2014/main" id="{61ABCC6B-4498-EE41-BCA9-3ECE8231B5E5}"/>
              </a:ext>
            </a:extLst>
          </p:cNvPr>
          <p:cNvSpPr/>
          <p:nvPr userDrawn="1"/>
        </p:nvSpPr>
        <p:spPr>
          <a:xfrm>
            <a:off x="196389" y="171451"/>
            <a:ext cx="4229100" cy="4800601"/>
          </a:xfrm>
          <a:custGeom>
            <a:avLst/>
            <a:gdLst>
              <a:gd name="connsiteX0" fmla="*/ 2457832 w 4915727"/>
              <a:gd name="connsiteY0" fmla="*/ 6794507 h 6794506"/>
              <a:gd name="connsiteX1" fmla="*/ 2513458 w 4915727"/>
              <a:gd name="connsiteY1" fmla="*/ 6765996 h 6794506"/>
              <a:gd name="connsiteX2" fmla="*/ 4896232 w 4915727"/>
              <a:gd name="connsiteY2" fmla="*/ 3457328 h 6794506"/>
              <a:gd name="connsiteX3" fmla="*/ 4897185 w 4915727"/>
              <a:gd name="connsiteY3" fmla="*/ 3338520 h 6794506"/>
              <a:gd name="connsiteX4" fmla="*/ 2513458 w 4915727"/>
              <a:gd name="connsiteY4" fmla="*/ 28518 h 6794506"/>
              <a:gd name="connsiteX5" fmla="*/ 2417829 w 4915727"/>
              <a:gd name="connsiteY5" fmla="*/ 12896 h 6794506"/>
              <a:gd name="connsiteX6" fmla="*/ 2402206 w 4915727"/>
              <a:gd name="connsiteY6" fmla="*/ 28518 h 6794506"/>
              <a:gd name="connsiteX7" fmla="*/ 18543 w 4915727"/>
              <a:gd name="connsiteY7" fmla="*/ 3338520 h 6794506"/>
              <a:gd name="connsiteX8" fmla="*/ 19495 w 4915727"/>
              <a:gd name="connsiteY8" fmla="*/ 3457328 h 6794506"/>
              <a:gd name="connsiteX9" fmla="*/ 2402206 w 4915727"/>
              <a:gd name="connsiteY9" fmla="*/ 6765996 h 6794506"/>
              <a:gd name="connsiteX10" fmla="*/ 2457832 w 4915727"/>
              <a:gd name="connsiteY10" fmla="*/ 6794507 h 679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15727" h="6794506">
                <a:moveTo>
                  <a:pt x="2457832" y="6794507"/>
                </a:moveTo>
                <a:cubicBezTo>
                  <a:pt x="2479871" y="6794466"/>
                  <a:pt x="2500556" y="6783864"/>
                  <a:pt x="2513458" y="6765996"/>
                </a:cubicBezTo>
                <a:cubicBezTo>
                  <a:pt x="2513458" y="6765996"/>
                  <a:pt x="4593274" y="3888556"/>
                  <a:pt x="4896232" y="3457328"/>
                </a:cubicBezTo>
                <a:cubicBezTo>
                  <a:pt x="4921872" y="3421987"/>
                  <a:pt x="4922254" y="3374268"/>
                  <a:pt x="4897185" y="3338520"/>
                </a:cubicBezTo>
                <a:cubicBezTo>
                  <a:pt x="4883532" y="3319470"/>
                  <a:pt x="2513458" y="28518"/>
                  <a:pt x="2513458" y="28518"/>
                </a:cubicBezTo>
                <a:cubicBezTo>
                  <a:pt x="2491365" y="-2203"/>
                  <a:pt x="2448550" y="-9198"/>
                  <a:pt x="2417829" y="12896"/>
                </a:cubicBezTo>
                <a:cubicBezTo>
                  <a:pt x="2411810" y="17224"/>
                  <a:pt x="2406534" y="22500"/>
                  <a:pt x="2402206" y="28518"/>
                </a:cubicBezTo>
                <a:cubicBezTo>
                  <a:pt x="2402206" y="28518"/>
                  <a:pt x="32132" y="3319470"/>
                  <a:pt x="18543" y="3338520"/>
                </a:cubicBezTo>
                <a:cubicBezTo>
                  <a:pt x="-6527" y="3374267"/>
                  <a:pt x="-6144" y="3421987"/>
                  <a:pt x="19495" y="3457328"/>
                </a:cubicBezTo>
                <a:cubicBezTo>
                  <a:pt x="322391" y="3888556"/>
                  <a:pt x="2402206" y="6765996"/>
                  <a:pt x="2402206" y="6765996"/>
                </a:cubicBezTo>
                <a:cubicBezTo>
                  <a:pt x="2415108" y="6783864"/>
                  <a:pt x="2435793" y="6794466"/>
                  <a:pt x="2457832" y="6794507"/>
                </a:cubicBezTo>
                <a:close/>
              </a:path>
            </a:pathLst>
          </a:custGeom>
          <a:solidFill>
            <a:schemeClr val="accent2"/>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12" name="Rectangle 11">
            <a:extLst>
              <a:ext uri="{FF2B5EF4-FFF2-40B4-BE49-F238E27FC236}">
                <a16:creationId xmlns:a16="http://schemas.microsoft.com/office/drawing/2014/main" id="{3A34249B-74F3-564F-8C86-9AE6E4910185}"/>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0" name="Title 5">
            <a:extLst>
              <a:ext uri="{FF2B5EF4-FFF2-40B4-BE49-F238E27FC236}">
                <a16:creationId xmlns:a16="http://schemas.microsoft.com/office/drawing/2014/main" id="{8F890E31-72F7-C146-922B-1B50B3F916B6}"/>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5A6C217-DBD3-4545-8FF1-77B3B94DED89}"/>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p>
          <a:p>
            <a:pPr lvl="0"/>
            <a:r>
              <a:rPr lang="en-US" err="1"/>
              <a:t>quis</a:t>
            </a:r>
            <a:r>
              <a:rPr lang="en-US"/>
              <a:t> nostrum </a:t>
            </a:r>
            <a:r>
              <a:rPr lang="en-US" err="1"/>
              <a:t>exercitationem</a:t>
            </a:r>
            <a:r>
              <a:rPr lang="en-US"/>
              <a:t> </a:t>
            </a:r>
            <a:r>
              <a:rPr lang="en-US" err="1"/>
              <a:t>ulla</a:t>
            </a:r>
            <a:endParaRPr lang="en-US"/>
          </a:p>
          <a:p>
            <a:pPr lvl="0"/>
            <a:r>
              <a:rPr lang="en-US"/>
              <a:t> corporis </a:t>
            </a:r>
            <a:r>
              <a:rPr lang="en-US" err="1"/>
              <a:t>suscipit</a:t>
            </a:r>
            <a:r>
              <a:rPr lang="en-US"/>
              <a:t> </a:t>
            </a:r>
            <a:r>
              <a:rPr lang="en-US" err="1"/>
              <a:t>laboriosam</a:t>
            </a:r>
            <a:r>
              <a:rPr lang="en-US"/>
              <a:t>, nisi</a:t>
            </a:r>
          </a:p>
          <a:p>
            <a:pPr lvl="0"/>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59147B5B-177E-2546-ADEF-E2D6B582BA96}"/>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Oval Frame | Diamond Shape</a:t>
            </a:r>
          </a:p>
        </p:txBody>
      </p:sp>
      <p:sp>
        <p:nvSpPr>
          <p:cNvPr id="9" name="Footer Placeholder 4">
            <a:extLst>
              <a:ext uri="{FF2B5EF4-FFF2-40B4-BE49-F238E27FC236}">
                <a16:creationId xmlns:a16="http://schemas.microsoft.com/office/drawing/2014/main" id="{C4C8AFB6-B340-1847-B994-53F57930292A}"/>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1" name="Picture Placeholder 10">
            <a:extLst>
              <a:ext uri="{FF2B5EF4-FFF2-40B4-BE49-F238E27FC236}">
                <a16:creationId xmlns:a16="http://schemas.microsoft.com/office/drawing/2014/main" id="{6F5750A5-7B42-D647-ABAE-A62E75D49786}"/>
              </a:ext>
            </a:extLst>
          </p:cNvPr>
          <p:cNvSpPr>
            <a:spLocks noGrp="1"/>
          </p:cNvSpPr>
          <p:nvPr>
            <p:ph type="pic" sz="quarter" idx="21" hasCustomPrompt="1"/>
          </p:nvPr>
        </p:nvSpPr>
        <p:spPr>
          <a:xfrm>
            <a:off x="4730750" y="171449"/>
            <a:ext cx="4222749" cy="4799975"/>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3" name="Graphic 12">
            <a:extLst>
              <a:ext uri="{FF2B5EF4-FFF2-40B4-BE49-F238E27FC236}">
                <a16:creationId xmlns:a16="http://schemas.microsoft.com/office/drawing/2014/main" id="{1B6CBCCD-1C8A-794F-99D7-2C3D9E945752}"/>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90500" y="171450"/>
            <a:ext cx="390255" cy="365760"/>
          </a:xfrm>
          <a:prstGeom prst="rect">
            <a:avLst/>
          </a:prstGeom>
        </p:spPr>
      </p:pic>
      <p:sp>
        <p:nvSpPr>
          <p:cNvPr id="16" name="TextBox 15">
            <a:extLst>
              <a:ext uri="{FF2B5EF4-FFF2-40B4-BE49-F238E27FC236}">
                <a16:creationId xmlns:a16="http://schemas.microsoft.com/office/drawing/2014/main" id="{E23916BA-1A19-C64B-A9FD-4B268468C3C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8" name="Slide Number Placeholder 6">
            <a:extLst>
              <a:ext uri="{FF2B5EF4-FFF2-40B4-BE49-F238E27FC236}">
                <a16:creationId xmlns:a16="http://schemas.microsoft.com/office/drawing/2014/main" id="{A0BAC50F-C4FC-FE4D-8452-278418956AB2}"/>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24937934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ver Slide | Split | Diamond Frame | Arch Shape">
    <p:bg>
      <p:bgPr>
        <a:solidFill>
          <a:schemeClr val="accent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581FE966-12E8-0044-A58B-8B3599648FA3}"/>
              </a:ext>
            </a:extLst>
          </p:cNvPr>
          <p:cNvSpPr/>
          <p:nvPr userDrawn="1"/>
        </p:nvSpPr>
        <p:spPr>
          <a:xfrm>
            <a:off x="162770" y="171450"/>
            <a:ext cx="4260685" cy="4803528"/>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1" name="Rectangle 10">
            <a:extLst>
              <a:ext uri="{FF2B5EF4-FFF2-40B4-BE49-F238E27FC236}">
                <a16:creationId xmlns:a16="http://schemas.microsoft.com/office/drawing/2014/main" id="{DA6C20AA-D590-AB4E-8776-97EB3D756A13}"/>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Title 5">
            <a:extLst>
              <a:ext uri="{FF2B5EF4-FFF2-40B4-BE49-F238E27FC236}">
                <a16:creationId xmlns:a16="http://schemas.microsoft.com/office/drawing/2014/main" id="{54B2D4F6-5193-794F-B565-EED8597E7259}"/>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7" name="Text Placeholder 46">
            <a:extLst>
              <a:ext uri="{FF2B5EF4-FFF2-40B4-BE49-F238E27FC236}">
                <a16:creationId xmlns:a16="http://schemas.microsoft.com/office/drawing/2014/main" id="{3BB062A0-D5C8-3440-8485-8600F99AFA83}"/>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8" name="TextBox 17">
            <a:extLst>
              <a:ext uri="{FF2B5EF4-FFF2-40B4-BE49-F238E27FC236}">
                <a16:creationId xmlns:a16="http://schemas.microsoft.com/office/drawing/2014/main" id="{97210914-4834-C241-A9F9-E6229D18FE67}"/>
              </a:ext>
            </a:extLst>
          </p:cNvPr>
          <p:cNvSpPr txBox="1"/>
          <p:nvPr userDrawn="1"/>
        </p:nvSpPr>
        <p:spPr>
          <a:xfrm>
            <a:off x="131939"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Color – Diamond Frame | Arch Shape</a:t>
            </a:r>
          </a:p>
        </p:txBody>
      </p:sp>
      <p:sp>
        <p:nvSpPr>
          <p:cNvPr id="9" name="Footer Placeholder 4">
            <a:extLst>
              <a:ext uri="{FF2B5EF4-FFF2-40B4-BE49-F238E27FC236}">
                <a16:creationId xmlns:a16="http://schemas.microsoft.com/office/drawing/2014/main" id="{68841837-809E-F744-8DCA-066C75FB7C51}"/>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Picture Placeholder 9">
            <a:extLst>
              <a:ext uri="{FF2B5EF4-FFF2-40B4-BE49-F238E27FC236}">
                <a16:creationId xmlns:a16="http://schemas.microsoft.com/office/drawing/2014/main" id="{753F18C1-69BA-F745-B85B-87F70679E2D9}"/>
              </a:ext>
            </a:extLst>
          </p:cNvPr>
          <p:cNvSpPr>
            <a:spLocks noGrp="1"/>
          </p:cNvSpPr>
          <p:nvPr>
            <p:ph type="pic" sz="quarter" idx="21" hasCustomPrompt="1"/>
          </p:nvPr>
        </p:nvSpPr>
        <p:spPr>
          <a:xfrm>
            <a:off x="4742683" y="181229"/>
            <a:ext cx="4205154" cy="4841054"/>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pic>
        <p:nvPicPr>
          <p:cNvPr id="12" name="Graphic 11">
            <a:extLst>
              <a:ext uri="{FF2B5EF4-FFF2-40B4-BE49-F238E27FC236}">
                <a16:creationId xmlns:a16="http://schemas.microsoft.com/office/drawing/2014/main" id="{046681D1-E56E-2E4E-A2B4-4E21755B4B65}"/>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90500" y="171450"/>
            <a:ext cx="390255" cy="365760"/>
          </a:xfrm>
          <a:prstGeom prst="rect">
            <a:avLst/>
          </a:prstGeom>
        </p:spPr>
      </p:pic>
      <p:sp>
        <p:nvSpPr>
          <p:cNvPr id="16" name="TextBox 15">
            <a:extLst>
              <a:ext uri="{FF2B5EF4-FFF2-40B4-BE49-F238E27FC236}">
                <a16:creationId xmlns:a16="http://schemas.microsoft.com/office/drawing/2014/main" id="{DA7FFDCF-19F9-854C-83E6-8F4035939D1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4" name="Slide Number Placeholder 6">
            <a:extLst>
              <a:ext uri="{FF2B5EF4-FFF2-40B4-BE49-F238E27FC236}">
                <a16:creationId xmlns:a16="http://schemas.microsoft.com/office/drawing/2014/main" id="{31247CA8-9CE7-B444-B844-8386406AF56F}"/>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16239191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ver Slide | Split | No Image-1">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4747199" y="685802"/>
            <a:ext cx="4237781" cy="1875863"/>
          </a:xfrm>
        </p:spPr>
        <p:txBody>
          <a:bodyPr lIns="182880" rIns="182880" anchor="b"/>
          <a:lstStyle>
            <a:lvl1pPr algn="ctr">
              <a:defRPr sz="2400" b="0" i="0">
                <a:solidFill>
                  <a:schemeClr val="bg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4747199"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bg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42794" y="419102"/>
            <a:ext cx="4305300" cy="4305300"/>
          </a:xfrm>
          <a:prstGeom prst="rect">
            <a:avLst/>
          </a:prstGeom>
        </p:spPr>
      </p:pic>
      <p:sp>
        <p:nvSpPr>
          <p:cNvPr id="11" name="TextBox 10">
            <a:extLst>
              <a:ext uri="{FF2B5EF4-FFF2-40B4-BE49-F238E27FC236}">
                <a16:creationId xmlns:a16="http://schemas.microsoft.com/office/drawing/2014/main" id="{9819BFDC-657D-704F-8C67-16A4A8EAA69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Slide Number Placeholder 6">
            <a:extLst>
              <a:ext uri="{FF2B5EF4-FFF2-40B4-BE49-F238E27FC236}">
                <a16:creationId xmlns:a16="http://schemas.microsoft.com/office/drawing/2014/main" id="{137B0AC9-7799-0249-9EC6-F6A0CC676F30}"/>
              </a:ext>
            </a:extLst>
          </p:cNvPr>
          <p:cNvSpPr>
            <a:spLocks noGrp="1"/>
          </p:cNvSpPr>
          <p:nvPr>
            <p:ph type="sldNum" sz="quarter" idx="12"/>
          </p:nvPr>
        </p:nvSpPr>
        <p:spPr>
          <a:xfrm>
            <a:off x="8485459" y="4972051"/>
            <a:ext cx="550592" cy="182739"/>
          </a:xfrm>
        </p:spPr>
        <p:txBody>
          <a:bodyPr/>
          <a:lstStyle>
            <a:lvl1pPr>
              <a:defRPr>
                <a:solidFill>
                  <a:schemeClr val="bg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3195477798"/>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ver Slide | Split | No Image-2">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96C533D-B056-9943-9B61-5229B9C376C8}"/>
              </a:ext>
            </a:extLst>
          </p:cNvPr>
          <p:cNvSpPr/>
          <p:nvPr userDrawn="1"/>
        </p:nvSpPr>
        <p:spPr>
          <a:xfrm>
            <a:off x="4572000" y="0"/>
            <a:ext cx="4572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a:t>
            </a:r>
          </a:p>
        </p:txBody>
      </p:sp>
      <p:sp>
        <p:nvSpPr>
          <p:cNvPr id="13" name="TextBox 12">
            <a:extLst>
              <a:ext uri="{FF2B5EF4-FFF2-40B4-BE49-F238E27FC236}">
                <a16:creationId xmlns:a16="http://schemas.microsoft.com/office/drawing/2014/main" id="{2DF5CA24-77DA-F54D-AF32-CE36CC327E3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20" name="Title 5">
            <a:extLst>
              <a:ext uri="{FF2B5EF4-FFF2-40B4-BE49-F238E27FC236}">
                <a16:creationId xmlns:a16="http://schemas.microsoft.com/office/drawing/2014/main" id="{74EB29DF-50B1-E847-ADC7-087E9B049A1A}"/>
              </a:ext>
            </a:extLst>
          </p:cNvPr>
          <p:cNvSpPr>
            <a:spLocks noGrp="1"/>
          </p:cNvSpPr>
          <p:nvPr>
            <p:ph type="title" hasCustomPrompt="1"/>
          </p:nvPr>
        </p:nvSpPr>
        <p:spPr>
          <a:xfrm>
            <a:off x="4747199"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21" name="Text Placeholder 46">
            <a:extLst>
              <a:ext uri="{FF2B5EF4-FFF2-40B4-BE49-F238E27FC236}">
                <a16:creationId xmlns:a16="http://schemas.microsoft.com/office/drawing/2014/main" id="{B62CEA7B-898B-8D49-8739-C201D8825E2D}"/>
              </a:ext>
            </a:extLst>
          </p:cNvPr>
          <p:cNvSpPr>
            <a:spLocks noGrp="1"/>
          </p:cNvSpPr>
          <p:nvPr>
            <p:ph type="body" sz="quarter" idx="15" hasCustomPrompt="1"/>
          </p:nvPr>
        </p:nvSpPr>
        <p:spPr>
          <a:xfrm>
            <a:off x="4747199"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pic>
        <p:nvPicPr>
          <p:cNvPr id="22" name="Graphic 21">
            <a:extLst>
              <a:ext uri="{FF2B5EF4-FFF2-40B4-BE49-F238E27FC236}">
                <a16:creationId xmlns:a16="http://schemas.microsoft.com/office/drawing/2014/main" id="{790B4789-D6BE-B54F-9D94-E90AB494E4E1}"/>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42794" y="419102"/>
            <a:ext cx="4305300" cy="4305300"/>
          </a:xfrm>
          <a:prstGeom prst="rect">
            <a:avLst/>
          </a:prstGeom>
        </p:spPr>
      </p:pic>
      <p:sp>
        <p:nvSpPr>
          <p:cNvPr id="23" name="Slide Number Placeholder 6">
            <a:extLst>
              <a:ext uri="{FF2B5EF4-FFF2-40B4-BE49-F238E27FC236}">
                <a16:creationId xmlns:a16="http://schemas.microsoft.com/office/drawing/2014/main" id="{85549321-63D6-1743-81E1-A092CB636C0F}"/>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872399546"/>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ver Slide | Split | No Image-3">
    <p:bg>
      <p:bgPr>
        <a:solidFill>
          <a:schemeClr val="accent1"/>
        </a:solidFill>
        <a:effectLst/>
      </p:bgPr>
    </p:bg>
    <p:spTree>
      <p:nvGrpSpPr>
        <p:cNvPr id="1" name=""/>
        <p:cNvGrpSpPr/>
        <p:nvPr/>
      </p:nvGrpSpPr>
      <p:grpSpPr>
        <a:xfrm>
          <a:off x="0" y="0"/>
          <a:ext cx="0" cy="0"/>
          <a:chOff x="0" y="0"/>
          <a:chExt cx="0" cy="0"/>
        </a:xfrm>
      </p:grpSpPr>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a:t>
            </a:r>
          </a:p>
        </p:txBody>
      </p:sp>
      <p:sp>
        <p:nvSpPr>
          <p:cNvPr id="13" name="TextBox 12">
            <a:extLst>
              <a:ext uri="{FF2B5EF4-FFF2-40B4-BE49-F238E27FC236}">
                <a16:creationId xmlns:a16="http://schemas.microsoft.com/office/drawing/2014/main" id="{C148DDCE-63DE-2043-853C-74FE453E496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9" name="Rectangle 18">
            <a:extLst>
              <a:ext uri="{FF2B5EF4-FFF2-40B4-BE49-F238E27FC236}">
                <a16:creationId xmlns:a16="http://schemas.microsoft.com/office/drawing/2014/main" id="{AC1EC924-9417-9248-84A2-9CFFD435F07D}"/>
              </a:ext>
            </a:extLst>
          </p:cNvPr>
          <p:cNvSpPr/>
          <p:nvPr userDrawn="1"/>
        </p:nvSpPr>
        <p:spPr>
          <a:xfrm>
            <a:off x="457200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b="0" i="0">
              <a:solidFill>
                <a:schemeClr val="bg1"/>
              </a:solidFill>
              <a:latin typeface="Palatino Linotype" panose="02040502050505030304" pitchFamily="18" charset="0"/>
            </a:endParaRPr>
          </a:p>
        </p:txBody>
      </p:sp>
      <p:sp>
        <p:nvSpPr>
          <p:cNvPr id="20" name="Title 5">
            <a:extLst>
              <a:ext uri="{FF2B5EF4-FFF2-40B4-BE49-F238E27FC236}">
                <a16:creationId xmlns:a16="http://schemas.microsoft.com/office/drawing/2014/main" id="{8EF31D30-8A12-EC40-A2E6-7C00BBE04B50}"/>
              </a:ext>
            </a:extLst>
          </p:cNvPr>
          <p:cNvSpPr>
            <a:spLocks noGrp="1"/>
          </p:cNvSpPr>
          <p:nvPr>
            <p:ph type="title" hasCustomPrompt="1"/>
          </p:nvPr>
        </p:nvSpPr>
        <p:spPr>
          <a:xfrm>
            <a:off x="4747199" y="685802"/>
            <a:ext cx="4237781" cy="1875863"/>
          </a:xfrm>
        </p:spPr>
        <p:txBody>
          <a:bodyPr lIns="182880" rIns="182880" anchor="b"/>
          <a:lstStyle>
            <a:lvl1pPr algn="ctr">
              <a:defRPr sz="2400" b="0" i="0">
                <a:solidFill>
                  <a:schemeClr val="bg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21" name="Text Placeholder 46">
            <a:extLst>
              <a:ext uri="{FF2B5EF4-FFF2-40B4-BE49-F238E27FC236}">
                <a16:creationId xmlns:a16="http://schemas.microsoft.com/office/drawing/2014/main" id="{86D00DB2-40E9-804A-93BD-670AF4A32AB9}"/>
              </a:ext>
            </a:extLst>
          </p:cNvPr>
          <p:cNvSpPr>
            <a:spLocks noGrp="1"/>
          </p:cNvSpPr>
          <p:nvPr>
            <p:ph type="body" sz="quarter" idx="15" hasCustomPrompt="1"/>
          </p:nvPr>
        </p:nvSpPr>
        <p:spPr>
          <a:xfrm>
            <a:off x="4747199"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bg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pic>
        <p:nvPicPr>
          <p:cNvPr id="22" name="Graphic 21">
            <a:extLst>
              <a:ext uri="{FF2B5EF4-FFF2-40B4-BE49-F238E27FC236}">
                <a16:creationId xmlns:a16="http://schemas.microsoft.com/office/drawing/2014/main" id="{ED38DC35-E0AD-C54D-9139-4A7376B7716B}"/>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42794" y="419102"/>
            <a:ext cx="4305300" cy="4305300"/>
          </a:xfrm>
          <a:prstGeom prst="rect">
            <a:avLst/>
          </a:prstGeom>
        </p:spPr>
      </p:pic>
      <p:sp>
        <p:nvSpPr>
          <p:cNvPr id="23" name="Slide Number Placeholder 6">
            <a:extLst>
              <a:ext uri="{FF2B5EF4-FFF2-40B4-BE49-F238E27FC236}">
                <a16:creationId xmlns:a16="http://schemas.microsoft.com/office/drawing/2014/main" id="{5FF089BB-7E6B-2540-873F-708EE30D21C3}"/>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2567544539"/>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ver Slide | Split | No Image-4">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7A54417-204B-E34B-8D72-9DA22EB2640F}"/>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a:t>
            </a:r>
          </a:p>
        </p:txBody>
      </p:sp>
      <p:sp>
        <p:nvSpPr>
          <p:cNvPr id="13" name="TextBox 12">
            <a:extLst>
              <a:ext uri="{FF2B5EF4-FFF2-40B4-BE49-F238E27FC236}">
                <a16:creationId xmlns:a16="http://schemas.microsoft.com/office/drawing/2014/main" id="{A9969DA0-DD15-D14B-B496-A81011360B0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20" name="Title 5">
            <a:extLst>
              <a:ext uri="{FF2B5EF4-FFF2-40B4-BE49-F238E27FC236}">
                <a16:creationId xmlns:a16="http://schemas.microsoft.com/office/drawing/2014/main" id="{17CE79B8-193C-2B41-90D1-1C6D30FDA9DB}"/>
              </a:ext>
            </a:extLst>
          </p:cNvPr>
          <p:cNvSpPr>
            <a:spLocks noGrp="1"/>
          </p:cNvSpPr>
          <p:nvPr>
            <p:ph type="title" hasCustomPrompt="1"/>
          </p:nvPr>
        </p:nvSpPr>
        <p:spPr>
          <a:xfrm>
            <a:off x="4747199"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21" name="Text Placeholder 46">
            <a:extLst>
              <a:ext uri="{FF2B5EF4-FFF2-40B4-BE49-F238E27FC236}">
                <a16:creationId xmlns:a16="http://schemas.microsoft.com/office/drawing/2014/main" id="{C0CFDCD8-0D02-464C-996D-4532890E0428}"/>
              </a:ext>
            </a:extLst>
          </p:cNvPr>
          <p:cNvSpPr>
            <a:spLocks noGrp="1"/>
          </p:cNvSpPr>
          <p:nvPr>
            <p:ph type="body" sz="quarter" idx="15" hasCustomPrompt="1"/>
          </p:nvPr>
        </p:nvSpPr>
        <p:spPr>
          <a:xfrm>
            <a:off x="4747199"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pic>
        <p:nvPicPr>
          <p:cNvPr id="22" name="Graphic 21">
            <a:extLst>
              <a:ext uri="{FF2B5EF4-FFF2-40B4-BE49-F238E27FC236}">
                <a16:creationId xmlns:a16="http://schemas.microsoft.com/office/drawing/2014/main" id="{C0920513-E98C-8F47-A906-46D8311874DE}"/>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42794" y="419102"/>
            <a:ext cx="4305300" cy="4305300"/>
          </a:xfrm>
          <a:prstGeom prst="rect">
            <a:avLst/>
          </a:prstGeom>
        </p:spPr>
      </p:pic>
      <p:sp>
        <p:nvSpPr>
          <p:cNvPr id="23" name="Slide Number Placeholder 6">
            <a:extLst>
              <a:ext uri="{FF2B5EF4-FFF2-40B4-BE49-F238E27FC236}">
                <a16:creationId xmlns:a16="http://schemas.microsoft.com/office/drawing/2014/main" id="{62C3243D-BB49-AD4B-B390-3420050A4E0E}"/>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2668307648"/>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ver Slide | Split | No Image-5">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4ADD16C-DF8F-9947-80DC-84F383381271}"/>
              </a:ext>
            </a:extLst>
          </p:cNvPr>
          <p:cNvSpPr/>
          <p:nvPr userDrawn="1"/>
        </p:nvSpPr>
        <p:spPr>
          <a:xfrm>
            <a:off x="0" y="0"/>
            <a:ext cx="4572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a:t>
            </a:r>
          </a:p>
        </p:txBody>
      </p:sp>
      <p:sp>
        <p:nvSpPr>
          <p:cNvPr id="13" name="TextBox 12">
            <a:extLst>
              <a:ext uri="{FF2B5EF4-FFF2-40B4-BE49-F238E27FC236}">
                <a16:creationId xmlns:a16="http://schemas.microsoft.com/office/drawing/2014/main" id="{9FC0A894-D1B5-9C40-B116-4062B8DDED1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290E5431-3A6E-CA4F-9EC0-EF413EE5094E}"/>
              </a:ext>
            </a:extLst>
          </p:cNvPr>
          <p:cNvSpPr>
            <a:spLocks noGrp="1"/>
          </p:cNvSpPr>
          <p:nvPr>
            <p:ph type="title" hasCustomPrompt="1"/>
          </p:nvPr>
        </p:nvSpPr>
        <p:spPr>
          <a:xfrm>
            <a:off x="4747199"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7" name="Text Placeholder 46">
            <a:extLst>
              <a:ext uri="{FF2B5EF4-FFF2-40B4-BE49-F238E27FC236}">
                <a16:creationId xmlns:a16="http://schemas.microsoft.com/office/drawing/2014/main" id="{516830FB-B8DE-7440-AD0A-2C417F03C4D0}"/>
              </a:ext>
            </a:extLst>
          </p:cNvPr>
          <p:cNvSpPr>
            <a:spLocks noGrp="1"/>
          </p:cNvSpPr>
          <p:nvPr>
            <p:ph type="body" sz="quarter" idx="15" hasCustomPrompt="1"/>
          </p:nvPr>
        </p:nvSpPr>
        <p:spPr>
          <a:xfrm>
            <a:off x="4747199"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pic>
        <p:nvPicPr>
          <p:cNvPr id="18" name="Graphic 17">
            <a:extLst>
              <a:ext uri="{FF2B5EF4-FFF2-40B4-BE49-F238E27FC236}">
                <a16:creationId xmlns:a16="http://schemas.microsoft.com/office/drawing/2014/main" id="{3AF8CCCB-8D8C-B849-87A8-D87971287F69}"/>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42794" y="419102"/>
            <a:ext cx="4305300" cy="4305300"/>
          </a:xfrm>
          <a:prstGeom prst="rect">
            <a:avLst/>
          </a:prstGeom>
        </p:spPr>
      </p:pic>
      <p:sp>
        <p:nvSpPr>
          <p:cNvPr id="19" name="Slide Number Placeholder 6">
            <a:extLst>
              <a:ext uri="{FF2B5EF4-FFF2-40B4-BE49-F238E27FC236}">
                <a16:creationId xmlns:a16="http://schemas.microsoft.com/office/drawing/2014/main" id="{8CEA5C7B-4BBB-B04B-AE8C-BADB1CC9AD3F}"/>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0" name="Footer Placeholder 4">
            <a:extLst>
              <a:ext uri="{FF2B5EF4-FFF2-40B4-BE49-F238E27FC236}">
                <a16:creationId xmlns:a16="http://schemas.microsoft.com/office/drawing/2014/main" id="{A9ED9EEC-1A8A-9A4D-8922-0A2FA94BDCD0}"/>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622397306"/>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ver Slide | Split | No Image | Octagon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1" name="Freeform 10">
            <a:extLst>
              <a:ext uri="{FF2B5EF4-FFF2-40B4-BE49-F238E27FC236}">
                <a16:creationId xmlns:a16="http://schemas.microsoft.com/office/drawing/2014/main" id="{2BE3DB42-D0F7-B64C-A1E7-B8DF75E561B3}"/>
              </a:ext>
            </a:extLst>
          </p:cNvPr>
          <p:cNvSpPr/>
          <p:nvPr userDrawn="1"/>
        </p:nvSpPr>
        <p:spPr>
          <a:xfrm>
            <a:off x="171575" y="171577"/>
            <a:ext cx="4214793" cy="4789561"/>
          </a:xfrm>
          <a:custGeom>
            <a:avLst/>
            <a:gdLst>
              <a:gd name="connsiteX0" fmla="*/ 1988747 w 5619724"/>
              <a:gd name="connsiteY0" fmla="*/ 0 h 6386081"/>
              <a:gd name="connsiteX1" fmla="*/ 2662354 w 5619724"/>
              <a:gd name="connsiteY1" fmla="*/ 0 h 6386081"/>
              <a:gd name="connsiteX2" fmla="*/ 3428833 w 5619724"/>
              <a:gd name="connsiteY2" fmla="*/ 0 h 6386081"/>
              <a:gd name="connsiteX3" fmla="*/ 3630797 w 5619724"/>
              <a:gd name="connsiteY3" fmla="*/ 0 h 6386081"/>
              <a:gd name="connsiteX4" fmla="*/ 3832962 w 5619724"/>
              <a:gd name="connsiteY4" fmla="*/ 83750 h 6386081"/>
              <a:gd name="connsiteX5" fmla="*/ 5535852 w 5619724"/>
              <a:gd name="connsiteY5" fmla="*/ 1786641 h 6386081"/>
              <a:gd name="connsiteX6" fmla="*/ 5619724 w 5619724"/>
              <a:gd name="connsiteY6" fmla="*/ 1988806 h 6386081"/>
              <a:gd name="connsiteX7" fmla="*/ 5619724 w 5619724"/>
              <a:gd name="connsiteY7" fmla="*/ 4397274 h 6386081"/>
              <a:gd name="connsiteX8" fmla="*/ 5535973 w 5619724"/>
              <a:gd name="connsiteY8" fmla="*/ 4599439 h 6386081"/>
              <a:gd name="connsiteX9" fmla="*/ 3833083 w 5619724"/>
              <a:gd name="connsiteY9" fmla="*/ 6302330 h 6386081"/>
              <a:gd name="connsiteX10" fmla="*/ 3630918 w 5619724"/>
              <a:gd name="connsiteY10" fmla="*/ 6386081 h 6386081"/>
              <a:gd name="connsiteX11" fmla="*/ 3428833 w 5619724"/>
              <a:gd name="connsiteY11" fmla="*/ 6386081 h 6386081"/>
              <a:gd name="connsiteX12" fmla="*/ 2662354 w 5619724"/>
              <a:gd name="connsiteY12" fmla="*/ 6386081 h 6386081"/>
              <a:gd name="connsiteX13" fmla="*/ 1988747 w 5619724"/>
              <a:gd name="connsiteY13" fmla="*/ 6386081 h 6386081"/>
              <a:gd name="connsiteX14" fmla="*/ 1786581 w 5619724"/>
              <a:gd name="connsiteY14" fmla="*/ 6302330 h 6386081"/>
              <a:gd name="connsiteX15" fmla="*/ 83691 w 5619724"/>
              <a:gd name="connsiteY15" fmla="*/ 4599439 h 6386081"/>
              <a:gd name="connsiteX16" fmla="*/ 1 w 5619724"/>
              <a:gd name="connsiteY16" fmla="*/ 4397274 h 6386081"/>
              <a:gd name="connsiteX17" fmla="*/ 1 w 5619724"/>
              <a:gd name="connsiteY17" fmla="*/ 1988806 h 6386081"/>
              <a:gd name="connsiteX18" fmla="*/ 83691 w 5619724"/>
              <a:gd name="connsiteY18" fmla="*/ 1786641 h 6386081"/>
              <a:gd name="connsiteX19" fmla="*/ 1786581 w 5619724"/>
              <a:gd name="connsiteY19" fmla="*/ 83750 h 6386081"/>
              <a:gd name="connsiteX20" fmla="*/ 1988747 w 5619724"/>
              <a:gd name="connsiteY20" fmla="*/ 0 h 63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9724" h="6386081">
                <a:moveTo>
                  <a:pt x="1988747" y="0"/>
                </a:moveTo>
                <a:lnTo>
                  <a:pt x="2662354" y="0"/>
                </a:lnTo>
                <a:lnTo>
                  <a:pt x="3428833" y="0"/>
                </a:lnTo>
                <a:lnTo>
                  <a:pt x="3630797" y="0"/>
                </a:lnTo>
                <a:cubicBezTo>
                  <a:pt x="3706627" y="4"/>
                  <a:pt x="3779348" y="30130"/>
                  <a:pt x="3832962" y="83750"/>
                </a:cubicBezTo>
                <a:lnTo>
                  <a:pt x="5535852" y="1786641"/>
                </a:lnTo>
                <a:cubicBezTo>
                  <a:pt x="5589544" y="1840224"/>
                  <a:pt x="5619724" y="1912958"/>
                  <a:pt x="5619724" y="1988806"/>
                </a:cubicBezTo>
                <a:lnTo>
                  <a:pt x="5619724" y="4397274"/>
                </a:lnTo>
                <a:cubicBezTo>
                  <a:pt x="5619724" y="4473105"/>
                  <a:pt x="5589605" y="4545826"/>
                  <a:pt x="5535973" y="4599439"/>
                </a:cubicBezTo>
                <a:lnTo>
                  <a:pt x="3833083" y="6302330"/>
                </a:lnTo>
                <a:cubicBezTo>
                  <a:pt x="3779469" y="6355961"/>
                  <a:pt x="3706748" y="6386081"/>
                  <a:pt x="3630918" y="6386081"/>
                </a:cubicBezTo>
                <a:lnTo>
                  <a:pt x="3428833" y="6386081"/>
                </a:lnTo>
                <a:lnTo>
                  <a:pt x="2662354" y="6386081"/>
                </a:lnTo>
                <a:lnTo>
                  <a:pt x="1988747" y="6386081"/>
                </a:lnTo>
                <a:cubicBezTo>
                  <a:pt x="1912916" y="6386081"/>
                  <a:pt x="1840195" y="6355961"/>
                  <a:pt x="1786581" y="6302330"/>
                </a:cubicBezTo>
                <a:lnTo>
                  <a:pt x="83691" y="4599439"/>
                </a:lnTo>
                <a:cubicBezTo>
                  <a:pt x="30110" y="4545802"/>
                  <a:pt x="9" y="4473092"/>
                  <a:pt x="1" y="4397274"/>
                </a:cubicBezTo>
                <a:lnTo>
                  <a:pt x="1" y="1988806"/>
                </a:lnTo>
                <a:cubicBezTo>
                  <a:pt x="-11" y="1912988"/>
                  <a:pt x="30093" y="1840266"/>
                  <a:pt x="83691" y="1786641"/>
                </a:cubicBezTo>
                <a:lnTo>
                  <a:pt x="1786581" y="83750"/>
                </a:lnTo>
                <a:cubicBezTo>
                  <a:pt x="1840195" y="30130"/>
                  <a:pt x="1912916" y="4"/>
                  <a:pt x="1988747"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solidFill>
                <a:schemeClr val="bg1"/>
              </a:solidFill>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Octagon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7" name="TextBox 16">
            <a:extLst>
              <a:ext uri="{FF2B5EF4-FFF2-40B4-BE49-F238E27FC236}">
                <a16:creationId xmlns:a16="http://schemas.microsoft.com/office/drawing/2014/main" id="{F073BD42-FD14-1A43-9B44-255B929BA74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Slide Number Placeholder 6">
            <a:extLst>
              <a:ext uri="{FF2B5EF4-FFF2-40B4-BE49-F238E27FC236}">
                <a16:creationId xmlns:a16="http://schemas.microsoft.com/office/drawing/2014/main" id="{6556FC27-FD0C-F54C-9F6F-37FD1AC9184D}"/>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6" name="Footer Placeholder 4">
            <a:extLst>
              <a:ext uri="{FF2B5EF4-FFF2-40B4-BE49-F238E27FC236}">
                <a16:creationId xmlns:a16="http://schemas.microsoft.com/office/drawing/2014/main" id="{8C355F6F-5634-0244-82DB-0738ADFF85E5}"/>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2652273705"/>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Octagon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1" name="Freeform 10">
            <a:extLst>
              <a:ext uri="{FF2B5EF4-FFF2-40B4-BE49-F238E27FC236}">
                <a16:creationId xmlns:a16="http://schemas.microsoft.com/office/drawing/2014/main" id="{2BE3DB42-D0F7-B64C-A1E7-B8DF75E561B3}"/>
              </a:ext>
            </a:extLst>
          </p:cNvPr>
          <p:cNvSpPr/>
          <p:nvPr userDrawn="1"/>
        </p:nvSpPr>
        <p:spPr>
          <a:xfrm>
            <a:off x="171575" y="171577"/>
            <a:ext cx="4214793" cy="4789561"/>
          </a:xfrm>
          <a:custGeom>
            <a:avLst/>
            <a:gdLst>
              <a:gd name="connsiteX0" fmla="*/ 1988747 w 5619724"/>
              <a:gd name="connsiteY0" fmla="*/ 0 h 6386081"/>
              <a:gd name="connsiteX1" fmla="*/ 2662354 w 5619724"/>
              <a:gd name="connsiteY1" fmla="*/ 0 h 6386081"/>
              <a:gd name="connsiteX2" fmla="*/ 3428833 w 5619724"/>
              <a:gd name="connsiteY2" fmla="*/ 0 h 6386081"/>
              <a:gd name="connsiteX3" fmla="*/ 3630797 w 5619724"/>
              <a:gd name="connsiteY3" fmla="*/ 0 h 6386081"/>
              <a:gd name="connsiteX4" fmla="*/ 3832962 w 5619724"/>
              <a:gd name="connsiteY4" fmla="*/ 83750 h 6386081"/>
              <a:gd name="connsiteX5" fmla="*/ 5535852 w 5619724"/>
              <a:gd name="connsiteY5" fmla="*/ 1786641 h 6386081"/>
              <a:gd name="connsiteX6" fmla="*/ 5619724 w 5619724"/>
              <a:gd name="connsiteY6" fmla="*/ 1988806 h 6386081"/>
              <a:gd name="connsiteX7" fmla="*/ 5619724 w 5619724"/>
              <a:gd name="connsiteY7" fmla="*/ 4397274 h 6386081"/>
              <a:gd name="connsiteX8" fmla="*/ 5535973 w 5619724"/>
              <a:gd name="connsiteY8" fmla="*/ 4599439 h 6386081"/>
              <a:gd name="connsiteX9" fmla="*/ 3833083 w 5619724"/>
              <a:gd name="connsiteY9" fmla="*/ 6302330 h 6386081"/>
              <a:gd name="connsiteX10" fmla="*/ 3630918 w 5619724"/>
              <a:gd name="connsiteY10" fmla="*/ 6386081 h 6386081"/>
              <a:gd name="connsiteX11" fmla="*/ 3428833 w 5619724"/>
              <a:gd name="connsiteY11" fmla="*/ 6386081 h 6386081"/>
              <a:gd name="connsiteX12" fmla="*/ 2662354 w 5619724"/>
              <a:gd name="connsiteY12" fmla="*/ 6386081 h 6386081"/>
              <a:gd name="connsiteX13" fmla="*/ 1988747 w 5619724"/>
              <a:gd name="connsiteY13" fmla="*/ 6386081 h 6386081"/>
              <a:gd name="connsiteX14" fmla="*/ 1786581 w 5619724"/>
              <a:gd name="connsiteY14" fmla="*/ 6302330 h 6386081"/>
              <a:gd name="connsiteX15" fmla="*/ 83691 w 5619724"/>
              <a:gd name="connsiteY15" fmla="*/ 4599439 h 6386081"/>
              <a:gd name="connsiteX16" fmla="*/ 1 w 5619724"/>
              <a:gd name="connsiteY16" fmla="*/ 4397274 h 6386081"/>
              <a:gd name="connsiteX17" fmla="*/ 1 w 5619724"/>
              <a:gd name="connsiteY17" fmla="*/ 1988806 h 6386081"/>
              <a:gd name="connsiteX18" fmla="*/ 83691 w 5619724"/>
              <a:gd name="connsiteY18" fmla="*/ 1786641 h 6386081"/>
              <a:gd name="connsiteX19" fmla="*/ 1786581 w 5619724"/>
              <a:gd name="connsiteY19" fmla="*/ 83750 h 6386081"/>
              <a:gd name="connsiteX20" fmla="*/ 1988747 w 5619724"/>
              <a:gd name="connsiteY20" fmla="*/ 0 h 63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9724" h="6386081">
                <a:moveTo>
                  <a:pt x="1988747" y="0"/>
                </a:moveTo>
                <a:lnTo>
                  <a:pt x="2662354" y="0"/>
                </a:lnTo>
                <a:lnTo>
                  <a:pt x="3428833" y="0"/>
                </a:lnTo>
                <a:lnTo>
                  <a:pt x="3630797" y="0"/>
                </a:lnTo>
                <a:cubicBezTo>
                  <a:pt x="3706627" y="4"/>
                  <a:pt x="3779348" y="30130"/>
                  <a:pt x="3832962" y="83750"/>
                </a:cubicBezTo>
                <a:lnTo>
                  <a:pt x="5535852" y="1786641"/>
                </a:lnTo>
                <a:cubicBezTo>
                  <a:pt x="5589544" y="1840224"/>
                  <a:pt x="5619724" y="1912958"/>
                  <a:pt x="5619724" y="1988806"/>
                </a:cubicBezTo>
                <a:lnTo>
                  <a:pt x="5619724" y="4397274"/>
                </a:lnTo>
                <a:cubicBezTo>
                  <a:pt x="5619724" y="4473105"/>
                  <a:pt x="5589605" y="4545826"/>
                  <a:pt x="5535973" y="4599439"/>
                </a:cubicBezTo>
                <a:lnTo>
                  <a:pt x="3833083" y="6302330"/>
                </a:lnTo>
                <a:cubicBezTo>
                  <a:pt x="3779469" y="6355961"/>
                  <a:pt x="3706748" y="6386081"/>
                  <a:pt x="3630918" y="6386081"/>
                </a:cubicBezTo>
                <a:lnTo>
                  <a:pt x="3428833" y="6386081"/>
                </a:lnTo>
                <a:lnTo>
                  <a:pt x="2662354" y="6386081"/>
                </a:lnTo>
                <a:lnTo>
                  <a:pt x="1988747" y="6386081"/>
                </a:lnTo>
                <a:cubicBezTo>
                  <a:pt x="1912916" y="6386081"/>
                  <a:pt x="1840195" y="6355961"/>
                  <a:pt x="1786581" y="6302330"/>
                </a:cubicBezTo>
                <a:lnTo>
                  <a:pt x="83691" y="4599439"/>
                </a:lnTo>
                <a:cubicBezTo>
                  <a:pt x="30110" y="4545802"/>
                  <a:pt x="9" y="4473092"/>
                  <a:pt x="1" y="4397274"/>
                </a:cubicBezTo>
                <a:lnTo>
                  <a:pt x="1" y="1988806"/>
                </a:lnTo>
                <a:cubicBezTo>
                  <a:pt x="-11" y="1912988"/>
                  <a:pt x="30093" y="1840266"/>
                  <a:pt x="83691" y="1786641"/>
                </a:cubicBezTo>
                <a:lnTo>
                  <a:pt x="1786581" y="83750"/>
                </a:lnTo>
                <a:cubicBezTo>
                  <a:pt x="1840195" y="30130"/>
                  <a:pt x="1912916" y="4"/>
                  <a:pt x="1988747"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solidFill>
                <a:schemeClr val="bg1"/>
              </a:solidFill>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Octagon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3" name="TextBox 12">
            <a:extLst>
              <a:ext uri="{FF2B5EF4-FFF2-40B4-BE49-F238E27FC236}">
                <a16:creationId xmlns:a16="http://schemas.microsoft.com/office/drawing/2014/main" id="{D9B1A5E3-94C5-C140-B149-9872D9A289C5}"/>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Slide Number Placeholder 6">
            <a:extLst>
              <a:ext uri="{FF2B5EF4-FFF2-40B4-BE49-F238E27FC236}">
                <a16:creationId xmlns:a16="http://schemas.microsoft.com/office/drawing/2014/main" id="{72034E0E-2C05-9D43-92F6-8D52E014E799}"/>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Footer Placeholder 4">
            <a:extLst>
              <a:ext uri="{FF2B5EF4-FFF2-40B4-BE49-F238E27FC236}">
                <a16:creationId xmlns:a16="http://schemas.microsoft.com/office/drawing/2014/main" id="{125C1932-5046-1A43-A2F4-FDFE430B21B7}"/>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992059906"/>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ver Slide | Split | No Image | Barrel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4DED2309-751B-1544-AA31-ADFEBB068F10}"/>
              </a:ext>
            </a:extLst>
          </p:cNvPr>
          <p:cNvSpPr/>
          <p:nvPr userDrawn="1"/>
        </p:nvSpPr>
        <p:spPr>
          <a:xfrm>
            <a:off x="190500" y="171450"/>
            <a:ext cx="4229100" cy="4820532"/>
          </a:xfrm>
          <a:custGeom>
            <a:avLst/>
            <a:gdLst>
              <a:gd name="connsiteX0" fmla="*/ 4076642 w 5638800"/>
              <a:gd name="connsiteY0" fmla="*/ 0 h 6427376"/>
              <a:gd name="connsiteX1" fmla="*/ 4597778 w 5638800"/>
              <a:gd name="connsiteY1" fmla="*/ 0 h 6427376"/>
              <a:gd name="connsiteX2" fmla="*/ 4729780 w 5638800"/>
              <a:gd name="connsiteY2" fmla="*/ 77500 h 6427376"/>
              <a:gd name="connsiteX3" fmla="*/ 5638800 w 5638800"/>
              <a:gd name="connsiteY3" fmla="*/ 3213719 h 6427376"/>
              <a:gd name="connsiteX4" fmla="*/ 4729780 w 5638800"/>
              <a:gd name="connsiteY4" fmla="*/ 6349937 h 6427376"/>
              <a:gd name="connsiteX5" fmla="*/ 4597778 w 5638800"/>
              <a:gd name="connsiteY5" fmla="*/ 6427376 h 6427376"/>
              <a:gd name="connsiteX6" fmla="*/ 4327096 w 5638800"/>
              <a:gd name="connsiteY6" fmla="*/ 6427376 h 6427376"/>
              <a:gd name="connsiteX7" fmla="*/ 4076642 w 5638800"/>
              <a:gd name="connsiteY7" fmla="*/ 6427376 h 6427376"/>
              <a:gd name="connsiteX8" fmla="*/ 1562159 w 5638800"/>
              <a:gd name="connsiteY8" fmla="*/ 6427376 h 6427376"/>
              <a:gd name="connsiteX9" fmla="*/ 1298187 w 5638800"/>
              <a:gd name="connsiteY9" fmla="*/ 6427376 h 6427376"/>
              <a:gd name="connsiteX10" fmla="*/ 1041083 w 5638800"/>
              <a:gd name="connsiteY10" fmla="*/ 6427376 h 6427376"/>
              <a:gd name="connsiteX11" fmla="*/ 909021 w 5638800"/>
              <a:gd name="connsiteY11" fmla="*/ 6349937 h 6427376"/>
              <a:gd name="connsiteX12" fmla="*/ 0 w 5638800"/>
              <a:gd name="connsiteY12" fmla="*/ 3213719 h 6427376"/>
              <a:gd name="connsiteX13" fmla="*/ 909021 w 5638800"/>
              <a:gd name="connsiteY13" fmla="*/ 77500 h 6427376"/>
              <a:gd name="connsiteX14" fmla="*/ 1041083 w 5638800"/>
              <a:gd name="connsiteY14" fmla="*/ 0 h 6427376"/>
              <a:gd name="connsiteX15" fmla="*/ 1298187 w 5638800"/>
              <a:gd name="connsiteY15" fmla="*/ 0 h 6427376"/>
              <a:gd name="connsiteX16" fmla="*/ 1562159 w 5638800"/>
              <a:gd name="connsiteY16" fmla="*/ 0 h 6427376"/>
              <a:gd name="connsiteX17" fmla="*/ 4076642 w 5638800"/>
              <a:gd name="connsiteY17" fmla="*/ 0 h 642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38800" h="6427376">
                <a:moveTo>
                  <a:pt x="4076642" y="0"/>
                </a:moveTo>
                <a:lnTo>
                  <a:pt x="4597778" y="0"/>
                </a:lnTo>
                <a:cubicBezTo>
                  <a:pt x="4638517" y="0"/>
                  <a:pt x="4686044" y="9236"/>
                  <a:pt x="4729780" y="77500"/>
                </a:cubicBezTo>
                <a:cubicBezTo>
                  <a:pt x="5332959" y="1018451"/>
                  <a:pt x="5638800" y="2073665"/>
                  <a:pt x="5638800" y="3213719"/>
                </a:cubicBezTo>
                <a:cubicBezTo>
                  <a:pt x="5638800" y="4353773"/>
                  <a:pt x="5332959" y="5408985"/>
                  <a:pt x="4729780" y="6349937"/>
                </a:cubicBezTo>
                <a:cubicBezTo>
                  <a:pt x="4686044" y="6418201"/>
                  <a:pt x="4638517" y="6427376"/>
                  <a:pt x="4597778" y="6427376"/>
                </a:cubicBezTo>
                <a:lnTo>
                  <a:pt x="4327096" y="6427376"/>
                </a:lnTo>
                <a:lnTo>
                  <a:pt x="4076642" y="6427376"/>
                </a:lnTo>
                <a:lnTo>
                  <a:pt x="1562159" y="6427376"/>
                </a:lnTo>
                <a:lnTo>
                  <a:pt x="1298187" y="6427376"/>
                </a:lnTo>
                <a:lnTo>
                  <a:pt x="1041083" y="6427376"/>
                </a:lnTo>
                <a:cubicBezTo>
                  <a:pt x="1000345" y="6427376"/>
                  <a:pt x="952757" y="6418201"/>
                  <a:pt x="909021" y="6349937"/>
                </a:cubicBezTo>
                <a:cubicBezTo>
                  <a:pt x="305841" y="5408985"/>
                  <a:pt x="0" y="4353773"/>
                  <a:pt x="0" y="3213719"/>
                </a:cubicBezTo>
                <a:cubicBezTo>
                  <a:pt x="0" y="2073665"/>
                  <a:pt x="305841" y="1018452"/>
                  <a:pt x="909021" y="77500"/>
                </a:cubicBezTo>
                <a:cubicBezTo>
                  <a:pt x="952757" y="9236"/>
                  <a:pt x="1000345" y="0"/>
                  <a:pt x="1041083" y="0"/>
                </a:cubicBezTo>
                <a:lnTo>
                  <a:pt x="1298187" y="0"/>
                </a:lnTo>
                <a:lnTo>
                  <a:pt x="1562159" y="0"/>
                </a:lnTo>
                <a:lnTo>
                  <a:pt x="4076642"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0828" y="-854119"/>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Barrel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5AC33A66-6451-7D4D-9056-9327522EDFC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40B2AC3C-AEEB-8542-997E-04C164E02013}"/>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Footer Placeholder 4">
            <a:extLst>
              <a:ext uri="{FF2B5EF4-FFF2-40B4-BE49-F238E27FC236}">
                <a16:creationId xmlns:a16="http://schemas.microsoft.com/office/drawing/2014/main" id="{E90C209E-AFEB-7149-A171-964B6DB064E3}"/>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578456090"/>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Barrel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4DED2309-751B-1544-AA31-ADFEBB068F10}"/>
              </a:ext>
            </a:extLst>
          </p:cNvPr>
          <p:cNvSpPr/>
          <p:nvPr userDrawn="1"/>
        </p:nvSpPr>
        <p:spPr>
          <a:xfrm>
            <a:off x="190500" y="171450"/>
            <a:ext cx="4229100" cy="4820532"/>
          </a:xfrm>
          <a:custGeom>
            <a:avLst/>
            <a:gdLst>
              <a:gd name="connsiteX0" fmla="*/ 4076642 w 5638800"/>
              <a:gd name="connsiteY0" fmla="*/ 0 h 6427376"/>
              <a:gd name="connsiteX1" fmla="*/ 4597778 w 5638800"/>
              <a:gd name="connsiteY1" fmla="*/ 0 h 6427376"/>
              <a:gd name="connsiteX2" fmla="*/ 4729780 w 5638800"/>
              <a:gd name="connsiteY2" fmla="*/ 77500 h 6427376"/>
              <a:gd name="connsiteX3" fmla="*/ 5638800 w 5638800"/>
              <a:gd name="connsiteY3" fmla="*/ 3213719 h 6427376"/>
              <a:gd name="connsiteX4" fmla="*/ 4729780 w 5638800"/>
              <a:gd name="connsiteY4" fmla="*/ 6349937 h 6427376"/>
              <a:gd name="connsiteX5" fmla="*/ 4597778 w 5638800"/>
              <a:gd name="connsiteY5" fmla="*/ 6427376 h 6427376"/>
              <a:gd name="connsiteX6" fmla="*/ 4327096 w 5638800"/>
              <a:gd name="connsiteY6" fmla="*/ 6427376 h 6427376"/>
              <a:gd name="connsiteX7" fmla="*/ 4076642 w 5638800"/>
              <a:gd name="connsiteY7" fmla="*/ 6427376 h 6427376"/>
              <a:gd name="connsiteX8" fmla="*/ 1562159 w 5638800"/>
              <a:gd name="connsiteY8" fmla="*/ 6427376 h 6427376"/>
              <a:gd name="connsiteX9" fmla="*/ 1298187 w 5638800"/>
              <a:gd name="connsiteY9" fmla="*/ 6427376 h 6427376"/>
              <a:gd name="connsiteX10" fmla="*/ 1041083 w 5638800"/>
              <a:gd name="connsiteY10" fmla="*/ 6427376 h 6427376"/>
              <a:gd name="connsiteX11" fmla="*/ 909021 w 5638800"/>
              <a:gd name="connsiteY11" fmla="*/ 6349937 h 6427376"/>
              <a:gd name="connsiteX12" fmla="*/ 0 w 5638800"/>
              <a:gd name="connsiteY12" fmla="*/ 3213719 h 6427376"/>
              <a:gd name="connsiteX13" fmla="*/ 909021 w 5638800"/>
              <a:gd name="connsiteY13" fmla="*/ 77500 h 6427376"/>
              <a:gd name="connsiteX14" fmla="*/ 1041083 w 5638800"/>
              <a:gd name="connsiteY14" fmla="*/ 0 h 6427376"/>
              <a:gd name="connsiteX15" fmla="*/ 1298187 w 5638800"/>
              <a:gd name="connsiteY15" fmla="*/ 0 h 6427376"/>
              <a:gd name="connsiteX16" fmla="*/ 1562159 w 5638800"/>
              <a:gd name="connsiteY16" fmla="*/ 0 h 6427376"/>
              <a:gd name="connsiteX17" fmla="*/ 4076642 w 5638800"/>
              <a:gd name="connsiteY17" fmla="*/ 0 h 642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38800" h="6427376">
                <a:moveTo>
                  <a:pt x="4076642" y="0"/>
                </a:moveTo>
                <a:lnTo>
                  <a:pt x="4597778" y="0"/>
                </a:lnTo>
                <a:cubicBezTo>
                  <a:pt x="4638517" y="0"/>
                  <a:pt x="4686044" y="9236"/>
                  <a:pt x="4729780" y="77500"/>
                </a:cubicBezTo>
                <a:cubicBezTo>
                  <a:pt x="5332959" y="1018451"/>
                  <a:pt x="5638800" y="2073665"/>
                  <a:pt x="5638800" y="3213719"/>
                </a:cubicBezTo>
                <a:cubicBezTo>
                  <a:pt x="5638800" y="4353773"/>
                  <a:pt x="5332959" y="5408985"/>
                  <a:pt x="4729780" y="6349937"/>
                </a:cubicBezTo>
                <a:cubicBezTo>
                  <a:pt x="4686044" y="6418201"/>
                  <a:pt x="4638517" y="6427376"/>
                  <a:pt x="4597778" y="6427376"/>
                </a:cubicBezTo>
                <a:lnTo>
                  <a:pt x="4327096" y="6427376"/>
                </a:lnTo>
                <a:lnTo>
                  <a:pt x="4076642" y="6427376"/>
                </a:lnTo>
                <a:lnTo>
                  <a:pt x="1562159" y="6427376"/>
                </a:lnTo>
                <a:lnTo>
                  <a:pt x="1298187" y="6427376"/>
                </a:lnTo>
                <a:lnTo>
                  <a:pt x="1041083" y="6427376"/>
                </a:lnTo>
                <a:cubicBezTo>
                  <a:pt x="1000345" y="6427376"/>
                  <a:pt x="952757" y="6418201"/>
                  <a:pt x="909021" y="6349937"/>
                </a:cubicBezTo>
                <a:cubicBezTo>
                  <a:pt x="305841" y="5408985"/>
                  <a:pt x="0" y="4353773"/>
                  <a:pt x="0" y="3213719"/>
                </a:cubicBezTo>
                <a:cubicBezTo>
                  <a:pt x="0" y="2073665"/>
                  <a:pt x="305841" y="1018452"/>
                  <a:pt x="909021" y="77500"/>
                </a:cubicBezTo>
                <a:cubicBezTo>
                  <a:pt x="952757" y="9236"/>
                  <a:pt x="1000345" y="0"/>
                  <a:pt x="1041083" y="0"/>
                </a:cubicBezTo>
                <a:lnTo>
                  <a:pt x="1298187" y="0"/>
                </a:lnTo>
                <a:lnTo>
                  <a:pt x="1562159" y="0"/>
                </a:lnTo>
                <a:lnTo>
                  <a:pt x="4076642"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0828" y="-854119"/>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Barrel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B9F4D54F-58A8-A843-BFE7-5AF277FB0CA5}"/>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C2DEFE86-91B2-CF45-BA57-398D9592ADCE}"/>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Footer Placeholder 4">
            <a:extLst>
              <a:ext uri="{FF2B5EF4-FFF2-40B4-BE49-F238E27FC236}">
                <a16:creationId xmlns:a16="http://schemas.microsoft.com/office/drawing/2014/main" id="{EAD011B3-3F0D-554B-999B-3359D8F142A0}"/>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1087004247"/>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over Slide | Split | No Image | Pennant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7" name="Freeform 16">
            <a:extLst>
              <a:ext uri="{FF2B5EF4-FFF2-40B4-BE49-F238E27FC236}">
                <a16:creationId xmlns:a16="http://schemas.microsoft.com/office/drawing/2014/main" id="{3842632C-A185-8D4E-A304-8FD5AAF199DD}"/>
              </a:ext>
            </a:extLst>
          </p:cNvPr>
          <p:cNvSpPr/>
          <p:nvPr userDrawn="1"/>
        </p:nvSpPr>
        <p:spPr>
          <a:xfrm>
            <a:off x="171451" y="151866"/>
            <a:ext cx="4229100" cy="4803251"/>
          </a:xfrm>
          <a:custGeom>
            <a:avLst/>
            <a:gdLst>
              <a:gd name="connsiteX0" fmla="*/ 155686 w 5638800"/>
              <a:gd name="connsiteY0" fmla="*/ 0 h 6404335"/>
              <a:gd name="connsiteX1" fmla="*/ 5483112 w 5638800"/>
              <a:gd name="connsiteY1" fmla="*/ 0 h 6404335"/>
              <a:gd name="connsiteX2" fmla="*/ 5483180 w 5638800"/>
              <a:gd name="connsiteY2" fmla="*/ 0 h 6404335"/>
              <a:gd name="connsiteX3" fmla="*/ 5638798 w 5638800"/>
              <a:gd name="connsiteY3" fmla="*/ 155752 h 6404335"/>
              <a:gd name="connsiteX4" fmla="*/ 5638798 w 5638800"/>
              <a:gd name="connsiteY4" fmla="*/ 1309374 h 6404335"/>
              <a:gd name="connsiteX5" fmla="*/ 5638798 w 5638800"/>
              <a:gd name="connsiteY5" fmla="*/ 1751217 h 6404335"/>
              <a:gd name="connsiteX6" fmla="*/ 5638798 w 5638800"/>
              <a:gd name="connsiteY6" fmla="*/ 3067680 h 6404335"/>
              <a:gd name="connsiteX7" fmla="*/ 5638800 w 5638800"/>
              <a:gd name="connsiteY7" fmla="*/ 3067680 h 6404335"/>
              <a:gd name="connsiteX8" fmla="*/ 5638800 w 5638800"/>
              <a:gd name="connsiteY8" fmla="*/ 4324774 h 6404335"/>
              <a:gd name="connsiteX9" fmla="*/ 5574261 w 5638800"/>
              <a:gd name="connsiteY9" fmla="*/ 4451023 h 6404335"/>
              <a:gd name="connsiteX10" fmla="*/ 2910548 w 5638800"/>
              <a:gd name="connsiteY10" fmla="*/ 6374897 h 6404335"/>
              <a:gd name="connsiteX11" fmla="*/ 2728256 w 5638800"/>
              <a:gd name="connsiteY11" fmla="*/ 6374897 h 6404335"/>
              <a:gd name="connsiteX12" fmla="*/ 64542 w 5638800"/>
              <a:gd name="connsiteY12" fmla="*/ 4451023 h 6404335"/>
              <a:gd name="connsiteX13" fmla="*/ 2 w 5638800"/>
              <a:gd name="connsiteY13" fmla="*/ 4324774 h 6404335"/>
              <a:gd name="connsiteX14" fmla="*/ 2 w 5638800"/>
              <a:gd name="connsiteY14" fmla="*/ 3637854 h 6404335"/>
              <a:gd name="connsiteX15" fmla="*/ 0 w 5638800"/>
              <a:gd name="connsiteY15" fmla="*/ 3637854 h 6404335"/>
              <a:gd name="connsiteX16" fmla="*/ 0 w 5638800"/>
              <a:gd name="connsiteY16" fmla="*/ 1751217 h 6404335"/>
              <a:gd name="connsiteX17" fmla="*/ 0 w 5638800"/>
              <a:gd name="connsiteY17" fmla="*/ 1309374 h 6404335"/>
              <a:gd name="connsiteX18" fmla="*/ 0 w 5638800"/>
              <a:gd name="connsiteY18" fmla="*/ 155752 h 6404335"/>
              <a:gd name="connsiteX19" fmla="*/ 0 w 5638800"/>
              <a:gd name="connsiteY19" fmla="*/ 155686 h 6404335"/>
              <a:gd name="connsiteX20" fmla="*/ 155686 w 5638800"/>
              <a:gd name="connsiteY20" fmla="*/ 0 h 640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38800" h="6404335">
                <a:moveTo>
                  <a:pt x="155686" y="0"/>
                </a:moveTo>
                <a:lnTo>
                  <a:pt x="5483112" y="0"/>
                </a:lnTo>
                <a:cubicBezTo>
                  <a:pt x="5483132" y="0"/>
                  <a:pt x="5483159" y="0"/>
                  <a:pt x="5483180" y="0"/>
                </a:cubicBezTo>
                <a:cubicBezTo>
                  <a:pt x="5569162" y="36"/>
                  <a:pt x="5638832" y="69770"/>
                  <a:pt x="5638798" y="155752"/>
                </a:cubicBezTo>
                <a:lnTo>
                  <a:pt x="5638798" y="1309374"/>
                </a:lnTo>
                <a:lnTo>
                  <a:pt x="5638798" y="1751217"/>
                </a:lnTo>
                <a:lnTo>
                  <a:pt x="5638798" y="3067680"/>
                </a:lnTo>
                <a:lnTo>
                  <a:pt x="5638800" y="3067680"/>
                </a:lnTo>
                <a:lnTo>
                  <a:pt x="5638800" y="4324774"/>
                </a:lnTo>
                <a:cubicBezTo>
                  <a:pt x="5638814" y="4374780"/>
                  <a:pt x="5614802" y="4421749"/>
                  <a:pt x="5574261" y="4451023"/>
                </a:cubicBezTo>
                <a:lnTo>
                  <a:pt x="2910548" y="6374897"/>
                </a:lnTo>
                <a:cubicBezTo>
                  <a:pt x="2856124" y="6414148"/>
                  <a:pt x="2782681" y="6414148"/>
                  <a:pt x="2728256" y="6374897"/>
                </a:cubicBezTo>
                <a:lnTo>
                  <a:pt x="64542" y="4451023"/>
                </a:lnTo>
                <a:cubicBezTo>
                  <a:pt x="24001" y="4421749"/>
                  <a:pt x="-11" y="4374780"/>
                  <a:pt x="2" y="4324774"/>
                </a:cubicBezTo>
                <a:lnTo>
                  <a:pt x="2" y="3637854"/>
                </a:lnTo>
                <a:lnTo>
                  <a:pt x="0" y="3637854"/>
                </a:lnTo>
                <a:lnTo>
                  <a:pt x="0" y="1751217"/>
                </a:lnTo>
                <a:lnTo>
                  <a:pt x="0" y="1309374"/>
                </a:lnTo>
                <a:lnTo>
                  <a:pt x="0" y="155752"/>
                </a:lnTo>
                <a:cubicBezTo>
                  <a:pt x="0" y="155729"/>
                  <a:pt x="0" y="155707"/>
                  <a:pt x="0" y="155686"/>
                </a:cubicBezTo>
                <a:cubicBezTo>
                  <a:pt x="0" y="69702"/>
                  <a:pt x="69702" y="0"/>
                  <a:pt x="15568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Pennant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3A37281A-D98C-5B4E-AA76-F4D94706F9C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74E64ABD-7935-E048-AE12-3B8E9116D6F1}"/>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3" name="Footer Placeholder 4">
            <a:extLst>
              <a:ext uri="{FF2B5EF4-FFF2-40B4-BE49-F238E27FC236}">
                <a16:creationId xmlns:a16="http://schemas.microsoft.com/office/drawing/2014/main" id="{831C4FE4-DACB-7B41-9D5A-92780F21DA37}"/>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4180910341"/>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Pennant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pPr>
            <a:endParaRPr lang="en-US" sz="1013" b="0" i="0">
              <a:solidFill>
                <a:schemeClr val="bg1"/>
              </a:solidFill>
              <a:latin typeface="Palatino Linotype" panose="02040502050505030304" pitchFamily="18" charset="0"/>
            </a:endParaRPr>
          </a:p>
        </p:txBody>
      </p:sp>
      <p:sp>
        <p:nvSpPr>
          <p:cNvPr id="17" name="Freeform 16">
            <a:extLst>
              <a:ext uri="{FF2B5EF4-FFF2-40B4-BE49-F238E27FC236}">
                <a16:creationId xmlns:a16="http://schemas.microsoft.com/office/drawing/2014/main" id="{3842632C-A185-8D4E-A304-8FD5AAF199DD}"/>
              </a:ext>
            </a:extLst>
          </p:cNvPr>
          <p:cNvSpPr/>
          <p:nvPr userDrawn="1"/>
        </p:nvSpPr>
        <p:spPr>
          <a:xfrm>
            <a:off x="171451" y="151866"/>
            <a:ext cx="4229100" cy="4803251"/>
          </a:xfrm>
          <a:custGeom>
            <a:avLst/>
            <a:gdLst>
              <a:gd name="connsiteX0" fmla="*/ 155686 w 5638800"/>
              <a:gd name="connsiteY0" fmla="*/ 0 h 6404335"/>
              <a:gd name="connsiteX1" fmla="*/ 5483112 w 5638800"/>
              <a:gd name="connsiteY1" fmla="*/ 0 h 6404335"/>
              <a:gd name="connsiteX2" fmla="*/ 5483180 w 5638800"/>
              <a:gd name="connsiteY2" fmla="*/ 0 h 6404335"/>
              <a:gd name="connsiteX3" fmla="*/ 5638798 w 5638800"/>
              <a:gd name="connsiteY3" fmla="*/ 155752 h 6404335"/>
              <a:gd name="connsiteX4" fmla="*/ 5638798 w 5638800"/>
              <a:gd name="connsiteY4" fmla="*/ 1309374 h 6404335"/>
              <a:gd name="connsiteX5" fmla="*/ 5638798 w 5638800"/>
              <a:gd name="connsiteY5" fmla="*/ 1751217 h 6404335"/>
              <a:gd name="connsiteX6" fmla="*/ 5638798 w 5638800"/>
              <a:gd name="connsiteY6" fmla="*/ 3067680 h 6404335"/>
              <a:gd name="connsiteX7" fmla="*/ 5638800 w 5638800"/>
              <a:gd name="connsiteY7" fmla="*/ 3067680 h 6404335"/>
              <a:gd name="connsiteX8" fmla="*/ 5638800 w 5638800"/>
              <a:gd name="connsiteY8" fmla="*/ 4324774 h 6404335"/>
              <a:gd name="connsiteX9" fmla="*/ 5574261 w 5638800"/>
              <a:gd name="connsiteY9" fmla="*/ 4451023 h 6404335"/>
              <a:gd name="connsiteX10" fmla="*/ 2910548 w 5638800"/>
              <a:gd name="connsiteY10" fmla="*/ 6374897 h 6404335"/>
              <a:gd name="connsiteX11" fmla="*/ 2728256 w 5638800"/>
              <a:gd name="connsiteY11" fmla="*/ 6374897 h 6404335"/>
              <a:gd name="connsiteX12" fmla="*/ 64542 w 5638800"/>
              <a:gd name="connsiteY12" fmla="*/ 4451023 h 6404335"/>
              <a:gd name="connsiteX13" fmla="*/ 2 w 5638800"/>
              <a:gd name="connsiteY13" fmla="*/ 4324774 h 6404335"/>
              <a:gd name="connsiteX14" fmla="*/ 2 w 5638800"/>
              <a:gd name="connsiteY14" fmla="*/ 3637854 h 6404335"/>
              <a:gd name="connsiteX15" fmla="*/ 0 w 5638800"/>
              <a:gd name="connsiteY15" fmla="*/ 3637854 h 6404335"/>
              <a:gd name="connsiteX16" fmla="*/ 0 w 5638800"/>
              <a:gd name="connsiteY16" fmla="*/ 1751217 h 6404335"/>
              <a:gd name="connsiteX17" fmla="*/ 0 w 5638800"/>
              <a:gd name="connsiteY17" fmla="*/ 1309374 h 6404335"/>
              <a:gd name="connsiteX18" fmla="*/ 0 w 5638800"/>
              <a:gd name="connsiteY18" fmla="*/ 155752 h 6404335"/>
              <a:gd name="connsiteX19" fmla="*/ 0 w 5638800"/>
              <a:gd name="connsiteY19" fmla="*/ 155686 h 6404335"/>
              <a:gd name="connsiteX20" fmla="*/ 155686 w 5638800"/>
              <a:gd name="connsiteY20" fmla="*/ 0 h 640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38800" h="6404335">
                <a:moveTo>
                  <a:pt x="155686" y="0"/>
                </a:moveTo>
                <a:lnTo>
                  <a:pt x="5483112" y="0"/>
                </a:lnTo>
                <a:cubicBezTo>
                  <a:pt x="5483132" y="0"/>
                  <a:pt x="5483159" y="0"/>
                  <a:pt x="5483180" y="0"/>
                </a:cubicBezTo>
                <a:cubicBezTo>
                  <a:pt x="5569162" y="36"/>
                  <a:pt x="5638832" y="69770"/>
                  <a:pt x="5638798" y="155752"/>
                </a:cubicBezTo>
                <a:lnTo>
                  <a:pt x="5638798" y="1309374"/>
                </a:lnTo>
                <a:lnTo>
                  <a:pt x="5638798" y="1751217"/>
                </a:lnTo>
                <a:lnTo>
                  <a:pt x="5638798" y="3067680"/>
                </a:lnTo>
                <a:lnTo>
                  <a:pt x="5638800" y="3067680"/>
                </a:lnTo>
                <a:lnTo>
                  <a:pt x="5638800" y="4324774"/>
                </a:lnTo>
                <a:cubicBezTo>
                  <a:pt x="5638814" y="4374780"/>
                  <a:pt x="5614802" y="4421749"/>
                  <a:pt x="5574261" y="4451023"/>
                </a:cubicBezTo>
                <a:lnTo>
                  <a:pt x="2910548" y="6374897"/>
                </a:lnTo>
                <a:cubicBezTo>
                  <a:pt x="2856124" y="6414148"/>
                  <a:pt x="2782681" y="6414148"/>
                  <a:pt x="2728256" y="6374897"/>
                </a:cubicBezTo>
                <a:lnTo>
                  <a:pt x="64542" y="4451023"/>
                </a:lnTo>
                <a:cubicBezTo>
                  <a:pt x="24001" y="4421749"/>
                  <a:pt x="-11" y="4374780"/>
                  <a:pt x="2" y="4324774"/>
                </a:cubicBezTo>
                <a:lnTo>
                  <a:pt x="2" y="3637854"/>
                </a:lnTo>
                <a:lnTo>
                  <a:pt x="0" y="3637854"/>
                </a:lnTo>
                <a:lnTo>
                  <a:pt x="0" y="1751217"/>
                </a:lnTo>
                <a:lnTo>
                  <a:pt x="0" y="1309374"/>
                </a:lnTo>
                <a:lnTo>
                  <a:pt x="0" y="155752"/>
                </a:lnTo>
                <a:cubicBezTo>
                  <a:pt x="0" y="155729"/>
                  <a:pt x="0" y="155707"/>
                  <a:pt x="0" y="155686"/>
                </a:cubicBezTo>
                <a:cubicBezTo>
                  <a:pt x="0" y="69702"/>
                  <a:pt x="69702" y="0"/>
                  <a:pt x="15568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50"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Pennant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3" name="TextBox 12">
            <a:extLst>
              <a:ext uri="{FF2B5EF4-FFF2-40B4-BE49-F238E27FC236}">
                <a16:creationId xmlns:a16="http://schemas.microsoft.com/office/drawing/2014/main" id="{B7E75B5C-53E4-4E40-A36F-DCD28D1AB5F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37247F22-E006-754A-A699-FEEE77B763B0}"/>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6" name="Footer Placeholder 4">
            <a:extLst>
              <a:ext uri="{FF2B5EF4-FFF2-40B4-BE49-F238E27FC236}">
                <a16:creationId xmlns:a16="http://schemas.microsoft.com/office/drawing/2014/main" id="{56614C65-3E08-C043-8A16-9BF98672B924}"/>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3715675440"/>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over Slide | Split | No Image | Hexagon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DFEEF8EC-E6AA-6340-B68B-2BE9D4CF9462}"/>
              </a:ext>
            </a:extLst>
          </p:cNvPr>
          <p:cNvSpPr/>
          <p:nvPr userDrawn="1"/>
        </p:nvSpPr>
        <p:spPr>
          <a:xfrm>
            <a:off x="179101" y="171224"/>
            <a:ext cx="4213993" cy="4784158"/>
          </a:xfrm>
          <a:custGeom>
            <a:avLst/>
            <a:gdLst>
              <a:gd name="connsiteX0" fmla="*/ 1928462 w 5618657"/>
              <a:gd name="connsiteY0" fmla="*/ 1 h 6378877"/>
              <a:gd name="connsiteX1" fmla="*/ 2941265 w 5618657"/>
              <a:gd name="connsiteY1" fmla="*/ 1 h 6378877"/>
              <a:gd name="connsiteX2" fmla="*/ 2941265 w 5618657"/>
              <a:gd name="connsiteY2" fmla="*/ 1 h 6378877"/>
              <a:gd name="connsiteX3" fmla="*/ 3512272 w 5618657"/>
              <a:gd name="connsiteY3" fmla="*/ 1 h 6378877"/>
              <a:gd name="connsiteX4" fmla="*/ 3512272 w 5618657"/>
              <a:gd name="connsiteY4" fmla="*/ 1 h 6378877"/>
              <a:gd name="connsiteX5" fmla="*/ 3690119 w 5618657"/>
              <a:gd name="connsiteY5" fmla="*/ 1 h 6378877"/>
              <a:gd name="connsiteX6" fmla="*/ 3868706 w 5618657"/>
              <a:gd name="connsiteY6" fmla="*/ 103033 h 6378877"/>
              <a:gd name="connsiteX7" fmla="*/ 5591045 w 5618657"/>
              <a:gd name="connsiteY7" fmla="*/ 3086202 h 6378877"/>
              <a:gd name="connsiteX8" fmla="*/ 5591045 w 5618657"/>
              <a:gd name="connsiteY8" fmla="*/ 3292265 h 6378877"/>
              <a:gd name="connsiteX9" fmla="*/ 3868913 w 5618657"/>
              <a:gd name="connsiteY9" fmla="*/ 6275709 h 6378877"/>
              <a:gd name="connsiteX10" fmla="*/ 3690258 w 5618657"/>
              <a:gd name="connsiteY10" fmla="*/ 6378877 h 6378877"/>
              <a:gd name="connsiteX11" fmla="*/ 3512272 w 5618657"/>
              <a:gd name="connsiteY11" fmla="*/ 6378877 h 6378877"/>
              <a:gd name="connsiteX12" fmla="*/ 2941265 w 5618657"/>
              <a:gd name="connsiteY12" fmla="*/ 6378877 h 6378877"/>
              <a:gd name="connsiteX13" fmla="*/ 2677389 w 5618657"/>
              <a:gd name="connsiteY13" fmla="*/ 6378877 h 6378877"/>
              <a:gd name="connsiteX14" fmla="*/ 2093129 w 5618657"/>
              <a:gd name="connsiteY14" fmla="*/ 6378877 h 6378877"/>
              <a:gd name="connsiteX15" fmla="*/ 1928462 w 5618657"/>
              <a:gd name="connsiteY15" fmla="*/ 6378877 h 6378877"/>
              <a:gd name="connsiteX16" fmla="*/ 1749875 w 5618657"/>
              <a:gd name="connsiteY16" fmla="*/ 6275846 h 6378877"/>
              <a:gd name="connsiteX17" fmla="*/ 27606 w 5618657"/>
              <a:gd name="connsiteY17" fmla="*/ 3292540 h 6378877"/>
              <a:gd name="connsiteX18" fmla="*/ 27606 w 5618657"/>
              <a:gd name="connsiteY18" fmla="*/ 3086477 h 6378877"/>
              <a:gd name="connsiteX19" fmla="*/ 1749875 w 5618657"/>
              <a:gd name="connsiteY19" fmla="*/ 103032 h 6378877"/>
              <a:gd name="connsiteX20" fmla="*/ 1928462 w 5618657"/>
              <a:gd name="connsiteY20" fmla="*/ 1 h 637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8657" h="6378877">
                <a:moveTo>
                  <a:pt x="1928462" y="1"/>
                </a:moveTo>
                <a:lnTo>
                  <a:pt x="2941265" y="1"/>
                </a:lnTo>
                <a:lnTo>
                  <a:pt x="2941265" y="1"/>
                </a:lnTo>
                <a:lnTo>
                  <a:pt x="3512272" y="1"/>
                </a:lnTo>
                <a:lnTo>
                  <a:pt x="3512272" y="1"/>
                </a:lnTo>
                <a:lnTo>
                  <a:pt x="3690119" y="1"/>
                </a:lnTo>
                <a:cubicBezTo>
                  <a:pt x="3763787" y="-46"/>
                  <a:pt x="3831877" y="39235"/>
                  <a:pt x="3868706" y="103033"/>
                </a:cubicBezTo>
                <a:lnTo>
                  <a:pt x="5591045" y="3086202"/>
                </a:lnTo>
                <a:cubicBezTo>
                  <a:pt x="5627861" y="3149957"/>
                  <a:pt x="5627861" y="3228509"/>
                  <a:pt x="5591045" y="3292265"/>
                </a:cubicBezTo>
                <a:lnTo>
                  <a:pt x="3868913" y="6275709"/>
                </a:lnTo>
                <a:cubicBezTo>
                  <a:pt x="3832103" y="6339581"/>
                  <a:pt x="3763979" y="6378946"/>
                  <a:pt x="3690258" y="6378877"/>
                </a:cubicBezTo>
                <a:lnTo>
                  <a:pt x="3512272" y="6378877"/>
                </a:lnTo>
                <a:lnTo>
                  <a:pt x="2941265" y="6378877"/>
                </a:lnTo>
                <a:lnTo>
                  <a:pt x="2677389" y="6378877"/>
                </a:lnTo>
                <a:lnTo>
                  <a:pt x="2093129" y="6378877"/>
                </a:lnTo>
                <a:lnTo>
                  <a:pt x="1928462" y="6378877"/>
                </a:lnTo>
                <a:cubicBezTo>
                  <a:pt x="1854795" y="6378946"/>
                  <a:pt x="1786706" y="6339643"/>
                  <a:pt x="1749875" y="6275846"/>
                </a:cubicBezTo>
                <a:lnTo>
                  <a:pt x="27606" y="3292540"/>
                </a:lnTo>
                <a:cubicBezTo>
                  <a:pt x="-9203" y="3228784"/>
                  <a:pt x="-9203" y="3150233"/>
                  <a:pt x="27606" y="3086477"/>
                </a:cubicBezTo>
                <a:lnTo>
                  <a:pt x="1749875" y="103032"/>
                </a:lnTo>
                <a:cubicBezTo>
                  <a:pt x="1786767" y="39298"/>
                  <a:pt x="1854817" y="39"/>
                  <a:pt x="1928462" y="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p>
          <a:p>
            <a:pPr lvl="0"/>
            <a:r>
              <a:rPr lang="en-US" err="1"/>
              <a:t>quis</a:t>
            </a:r>
            <a:r>
              <a:rPr lang="en-US"/>
              <a:t> nostrum </a:t>
            </a:r>
            <a:r>
              <a:rPr lang="en-US" err="1"/>
              <a:t>exercitationem</a:t>
            </a:r>
            <a:r>
              <a:rPr lang="en-US"/>
              <a:t> </a:t>
            </a:r>
            <a:r>
              <a:rPr lang="en-US" err="1"/>
              <a:t>ulla</a:t>
            </a:r>
            <a:endParaRPr lang="en-US"/>
          </a:p>
          <a:p>
            <a:pPr lvl="0"/>
            <a:r>
              <a:rPr lang="en-US"/>
              <a:t> corporis </a:t>
            </a:r>
            <a:r>
              <a:rPr lang="en-US" err="1"/>
              <a:t>suscipit</a:t>
            </a:r>
            <a:r>
              <a:rPr lang="en-US"/>
              <a:t> </a:t>
            </a:r>
            <a:r>
              <a:rPr lang="en-US" err="1"/>
              <a:t>laboriosam</a:t>
            </a:r>
            <a:r>
              <a:rPr lang="en-US"/>
              <a:t>, nisi</a:t>
            </a:r>
          </a:p>
          <a:p>
            <a:pPr lvl="0"/>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Hexagon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C9184D83-D48B-B04C-AFE2-B9456F40E1E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01128339-EDFF-CC4A-AE80-F749322ACAC1}"/>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Footer Placeholder 4">
            <a:extLst>
              <a:ext uri="{FF2B5EF4-FFF2-40B4-BE49-F238E27FC236}">
                <a16:creationId xmlns:a16="http://schemas.microsoft.com/office/drawing/2014/main" id="{9879E378-BC38-684F-855C-3AFA3BA0A88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2612839662"/>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Hexagon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DFEEF8EC-E6AA-6340-B68B-2BE9D4CF9462}"/>
              </a:ext>
            </a:extLst>
          </p:cNvPr>
          <p:cNvSpPr/>
          <p:nvPr userDrawn="1"/>
        </p:nvSpPr>
        <p:spPr>
          <a:xfrm>
            <a:off x="179101" y="171224"/>
            <a:ext cx="4213993" cy="4784158"/>
          </a:xfrm>
          <a:custGeom>
            <a:avLst/>
            <a:gdLst>
              <a:gd name="connsiteX0" fmla="*/ 1928462 w 5618657"/>
              <a:gd name="connsiteY0" fmla="*/ 1 h 6378877"/>
              <a:gd name="connsiteX1" fmla="*/ 2941265 w 5618657"/>
              <a:gd name="connsiteY1" fmla="*/ 1 h 6378877"/>
              <a:gd name="connsiteX2" fmla="*/ 2941265 w 5618657"/>
              <a:gd name="connsiteY2" fmla="*/ 1 h 6378877"/>
              <a:gd name="connsiteX3" fmla="*/ 3512272 w 5618657"/>
              <a:gd name="connsiteY3" fmla="*/ 1 h 6378877"/>
              <a:gd name="connsiteX4" fmla="*/ 3512272 w 5618657"/>
              <a:gd name="connsiteY4" fmla="*/ 1 h 6378877"/>
              <a:gd name="connsiteX5" fmla="*/ 3690119 w 5618657"/>
              <a:gd name="connsiteY5" fmla="*/ 1 h 6378877"/>
              <a:gd name="connsiteX6" fmla="*/ 3868706 w 5618657"/>
              <a:gd name="connsiteY6" fmla="*/ 103033 h 6378877"/>
              <a:gd name="connsiteX7" fmla="*/ 5591045 w 5618657"/>
              <a:gd name="connsiteY7" fmla="*/ 3086202 h 6378877"/>
              <a:gd name="connsiteX8" fmla="*/ 5591045 w 5618657"/>
              <a:gd name="connsiteY8" fmla="*/ 3292265 h 6378877"/>
              <a:gd name="connsiteX9" fmla="*/ 3868913 w 5618657"/>
              <a:gd name="connsiteY9" fmla="*/ 6275709 h 6378877"/>
              <a:gd name="connsiteX10" fmla="*/ 3690258 w 5618657"/>
              <a:gd name="connsiteY10" fmla="*/ 6378877 h 6378877"/>
              <a:gd name="connsiteX11" fmla="*/ 3512272 w 5618657"/>
              <a:gd name="connsiteY11" fmla="*/ 6378877 h 6378877"/>
              <a:gd name="connsiteX12" fmla="*/ 2941265 w 5618657"/>
              <a:gd name="connsiteY12" fmla="*/ 6378877 h 6378877"/>
              <a:gd name="connsiteX13" fmla="*/ 2677389 w 5618657"/>
              <a:gd name="connsiteY13" fmla="*/ 6378877 h 6378877"/>
              <a:gd name="connsiteX14" fmla="*/ 2093129 w 5618657"/>
              <a:gd name="connsiteY14" fmla="*/ 6378877 h 6378877"/>
              <a:gd name="connsiteX15" fmla="*/ 1928462 w 5618657"/>
              <a:gd name="connsiteY15" fmla="*/ 6378877 h 6378877"/>
              <a:gd name="connsiteX16" fmla="*/ 1749875 w 5618657"/>
              <a:gd name="connsiteY16" fmla="*/ 6275846 h 6378877"/>
              <a:gd name="connsiteX17" fmla="*/ 27606 w 5618657"/>
              <a:gd name="connsiteY17" fmla="*/ 3292540 h 6378877"/>
              <a:gd name="connsiteX18" fmla="*/ 27606 w 5618657"/>
              <a:gd name="connsiteY18" fmla="*/ 3086477 h 6378877"/>
              <a:gd name="connsiteX19" fmla="*/ 1749875 w 5618657"/>
              <a:gd name="connsiteY19" fmla="*/ 103032 h 6378877"/>
              <a:gd name="connsiteX20" fmla="*/ 1928462 w 5618657"/>
              <a:gd name="connsiteY20" fmla="*/ 1 h 637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8657" h="6378877">
                <a:moveTo>
                  <a:pt x="1928462" y="1"/>
                </a:moveTo>
                <a:lnTo>
                  <a:pt x="2941265" y="1"/>
                </a:lnTo>
                <a:lnTo>
                  <a:pt x="2941265" y="1"/>
                </a:lnTo>
                <a:lnTo>
                  <a:pt x="3512272" y="1"/>
                </a:lnTo>
                <a:lnTo>
                  <a:pt x="3512272" y="1"/>
                </a:lnTo>
                <a:lnTo>
                  <a:pt x="3690119" y="1"/>
                </a:lnTo>
                <a:cubicBezTo>
                  <a:pt x="3763787" y="-46"/>
                  <a:pt x="3831877" y="39235"/>
                  <a:pt x="3868706" y="103033"/>
                </a:cubicBezTo>
                <a:lnTo>
                  <a:pt x="5591045" y="3086202"/>
                </a:lnTo>
                <a:cubicBezTo>
                  <a:pt x="5627861" y="3149957"/>
                  <a:pt x="5627861" y="3228509"/>
                  <a:pt x="5591045" y="3292265"/>
                </a:cubicBezTo>
                <a:lnTo>
                  <a:pt x="3868913" y="6275709"/>
                </a:lnTo>
                <a:cubicBezTo>
                  <a:pt x="3832103" y="6339581"/>
                  <a:pt x="3763979" y="6378946"/>
                  <a:pt x="3690258" y="6378877"/>
                </a:cubicBezTo>
                <a:lnTo>
                  <a:pt x="3512272" y="6378877"/>
                </a:lnTo>
                <a:lnTo>
                  <a:pt x="2941265" y="6378877"/>
                </a:lnTo>
                <a:lnTo>
                  <a:pt x="2677389" y="6378877"/>
                </a:lnTo>
                <a:lnTo>
                  <a:pt x="2093129" y="6378877"/>
                </a:lnTo>
                <a:lnTo>
                  <a:pt x="1928462" y="6378877"/>
                </a:lnTo>
                <a:cubicBezTo>
                  <a:pt x="1854795" y="6378946"/>
                  <a:pt x="1786706" y="6339643"/>
                  <a:pt x="1749875" y="6275846"/>
                </a:cubicBezTo>
                <a:lnTo>
                  <a:pt x="27606" y="3292540"/>
                </a:lnTo>
                <a:cubicBezTo>
                  <a:pt x="-9203" y="3228784"/>
                  <a:pt x="-9203" y="3150233"/>
                  <a:pt x="27606" y="3086477"/>
                </a:cubicBezTo>
                <a:lnTo>
                  <a:pt x="1749875" y="103032"/>
                </a:lnTo>
                <a:cubicBezTo>
                  <a:pt x="1786767" y="39298"/>
                  <a:pt x="1854817" y="39"/>
                  <a:pt x="1928462" y="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p>
          <a:p>
            <a:pPr lvl="0"/>
            <a:r>
              <a:rPr lang="en-US" err="1"/>
              <a:t>quis</a:t>
            </a:r>
            <a:r>
              <a:rPr lang="en-US"/>
              <a:t> nostrum </a:t>
            </a:r>
            <a:r>
              <a:rPr lang="en-US" err="1"/>
              <a:t>exercitationem</a:t>
            </a:r>
            <a:r>
              <a:rPr lang="en-US"/>
              <a:t> </a:t>
            </a:r>
            <a:r>
              <a:rPr lang="en-US" err="1"/>
              <a:t>ulla</a:t>
            </a:r>
            <a:endParaRPr lang="en-US"/>
          </a:p>
          <a:p>
            <a:pPr lvl="0"/>
            <a:r>
              <a:rPr lang="en-US"/>
              <a:t> corporis </a:t>
            </a:r>
            <a:r>
              <a:rPr lang="en-US" err="1"/>
              <a:t>suscipit</a:t>
            </a:r>
            <a:r>
              <a:rPr lang="en-US"/>
              <a:t> </a:t>
            </a:r>
            <a:r>
              <a:rPr lang="en-US" err="1"/>
              <a:t>laboriosam</a:t>
            </a:r>
            <a:r>
              <a:rPr lang="en-US"/>
              <a:t>, nisi</a:t>
            </a:r>
          </a:p>
          <a:p>
            <a:pPr lvl="0"/>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Hexagon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12050645-1342-6549-A21A-D375B88890F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D23E2E13-238C-B74B-97E7-1ABD1CE24407}"/>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Footer Placeholder 4">
            <a:extLst>
              <a:ext uri="{FF2B5EF4-FFF2-40B4-BE49-F238E27FC236}">
                <a16:creationId xmlns:a16="http://schemas.microsoft.com/office/drawing/2014/main" id="{F3B7CFC8-9E1D-C042-96A9-EA8FA9521049}"/>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4030611496"/>
      </p:ext>
    </p:extLst>
  </p:cSld>
  <p:clrMapOvr>
    <a:masterClrMapping/>
  </p:clrMapOvr>
  <p:transition>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over Slide | Split | No Image | Notched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132ADEC1-D8CD-3A46-9572-0062BFFBD219}"/>
              </a:ext>
            </a:extLst>
          </p:cNvPr>
          <p:cNvSpPr/>
          <p:nvPr userDrawn="1"/>
        </p:nvSpPr>
        <p:spPr>
          <a:xfrm>
            <a:off x="171451" y="171451"/>
            <a:ext cx="4237433" cy="4790816"/>
          </a:xfrm>
          <a:custGeom>
            <a:avLst/>
            <a:gdLst>
              <a:gd name="connsiteX0" fmla="*/ 3146830 w 5649911"/>
              <a:gd name="connsiteY0" fmla="*/ 0 h 6387754"/>
              <a:gd name="connsiteX1" fmla="*/ 4385672 w 5649911"/>
              <a:gd name="connsiteY1" fmla="*/ 0 h 6387754"/>
              <a:gd name="connsiteX2" fmla="*/ 4452177 w 5649911"/>
              <a:gd name="connsiteY2" fmla="*/ 66564 h 6387754"/>
              <a:gd name="connsiteX3" fmla="*/ 5583346 w 5649911"/>
              <a:gd name="connsiteY3" fmla="*/ 1197734 h 6387754"/>
              <a:gd name="connsiteX4" fmla="*/ 5649911 w 5649911"/>
              <a:gd name="connsiteY4" fmla="*/ 1264238 h 6387754"/>
              <a:gd name="connsiteX5" fmla="*/ 5649911 w 5649911"/>
              <a:gd name="connsiteY5" fmla="*/ 5123516 h 6387754"/>
              <a:gd name="connsiteX6" fmla="*/ 5583346 w 5649911"/>
              <a:gd name="connsiteY6" fmla="*/ 5190080 h 6387754"/>
              <a:gd name="connsiteX7" fmla="*/ 4452177 w 5649911"/>
              <a:gd name="connsiteY7" fmla="*/ 6321250 h 6387754"/>
              <a:gd name="connsiteX8" fmla="*/ 4385672 w 5649911"/>
              <a:gd name="connsiteY8" fmla="*/ 6387754 h 6387754"/>
              <a:gd name="connsiteX9" fmla="*/ 3515753 w 5649911"/>
              <a:gd name="connsiteY9" fmla="*/ 6387754 h 6387754"/>
              <a:gd name="connsiteX10" fmla="*/ 3146830 w 5649911"/>
              <a:gd name="connsiteY10" fmla="*/ 6387754 h 6387754"/>
              <a:gd name="connsiteX11" fmla="*/ 2503078 w 5649911"/>
              <a:gd name="connsiteY11" fmla="*/ 6387754 h 6387754"/>
              <a:gd name="connsiteX12" fmla="*/ 2134155 w 5649911"/>
              <a:gd name="connsiteY12" fmla="*/ 6387754 h 6387754"/>
              <a:gd name="connsiteX13" fmla="*/ 1264238 w 5649911"/>
              <a:gd name="connsiteY13" fmla="*/ 6387754 h 6387754"/>
              <a:gd name="connsiteX14" fmla="*/ 1197674 w 5649911"/>
              <a:gd name="connsiteY14" fmla="*/ 6321250 h 6387754"/>
              <a:gd name="connsiteX15" fmla="*/ 66564 w 5649911"/>
              <a:gd name="connsiteY15" fmla="*/ 5190080 h 6387754"/>
              <a:gd name="connsiteX16" fmla="*/ 0 w 5649911"/>
              <a:gd name="connsiteY16" fmla="*/ 5123516 h 6387754"/>
              <a:gd name="connsiteX17" fmla="*/ 0 w 5649911"/>
              <a:gd name="connsiteY17" fmla="*/ 1264238 h 6387754"/>
              <a:gd name="connsiteX18" fmla="*/ 66564 w 5649911"/>
              <a:gd name="connsiteY18" fmla="*/ 1197734 h 6387754"/>
              <a:gd name="connsiteX19" fmla="*/ 1197674 w 5649911"/>
              <a:gd name="connsiteY19" fmla="*/ 66564 h 6387754"/>
              <a:gd name="connsiteX20" fmla="*/ 1264238 w 5649911"/>
              <a:gd name="connsiteY20" fmla="*/ 0 h 6387754"/>
              <a:gd name="connsiteX21" fmla="*/ 2134155 w 5649911"/>
              <a:gd name="connsiteY21" fmla="*/ 0 h 6387754"/>
              <a:gd name="connsiteX22" fmla="*/ 2503078 w 5649911"/>
              <a:gd name="connsiteY22" fmla="*/ 0 h 6387754"/>
              <a:gd name="connsiteX23" fmla="*/ 3146830 w 5649911"/>
              <a:gd name="connsiteY23" fmla="*/ 0 h 638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49911" h="6387754">
                <a:moveTo>
                  <a:pt x="3146830" y="0"/>
                </a:moveTo>
                <a:lnTo>
                  <a:pt x="4385672" y="0"/>
                </a:lnTo>
                <a:cubicBezTo>
                  <a:pt x="4422183" y="576"/>
                  <a:pt x="4451632" y="30053"/>
                  <a:pt x="4452177" y="66564"/>
                </a:cubicBezTo>
                <a:cubicBezTo>
                  <a:pt x="4485488" y="675132"/>
                  <a:pt x="4974838" y="1164422"/>
                  <a:pt x="5583346" y="1197734"/>
                </a:cubicBezTo>
                <a:cubicBezTo>
                  <a:pt x="5621075" y="1201136"/>
                  <a:pt x="5649911" y="1227523"/>
                  <a:pt x="5649911" y="1264238"/>
                </a:cubicBezTo>
                <a:lnTo>
                  <a:pt x="5649911" y="5123516"/>
                </a:lnTo>
                <a:cubicBezTo>
                  <a:pt x="5649366" y="5160051"/>
                  <a:pt x="5619881" y="5189535"/>
                  <a:pt x="5583346" y="5190080"/>
                </a:cubicBezTo>
                <a:cubicBezTo>
                  <a:pt x="4974838" y="5223332"/>
                  <a:pt x="4485488" y="5712682"/>
                  <a:pt x="4452177" y="6321250"/>
                </a:cubicBezTo>
                <a:cubicBezTo>
                  <a:pt x="4448773" y="6358919"/>
                  <a:pt x="4422387" y="6387754"/>
                  <a:pt x="4385672" y="6387754"/>
                </a:cubicBezTo>
                <a:lnTo>
                  <a:pt x="3515753" y="6387754"/>
                </a:lnTo>
                <a:lnTo>
                  <a:pt x="3146830" y="6387754"/>
                </a:lnTo>
                <a:lnTo>
                  <a:pt x="2503078" y="6387754"/>
                </a:lnTo>
                <a:lnTo>
                  <a:pt x="2134155" y="6387754"/>
                </a:lnTo>
                <a:lnTo>
                  <a:pt x="1264238" y="6387754"/>
                </a:lnTo>
                <a:cubicBezTo>
                  <a:pt x="1227727" y="6387210"/>
                  <a:pt x="1198250" y="6357760"/>
                  <a:pt x="1197674" y="6321250"/>
                </a:cubicBezTo>
                <a:cubicBezTo>
                  <a:pt x="1164422" y="5712682"/>
                  <a:pt x="675072" y="5223391"/>
                  <a:pt x="66564" y="5190080"/>
                </a:cubicBezTo>
                <a:cubicBezTo>
                  <a:pt x="28835" y="5186678"/>
                  <a:pt x="0" y="5160291"/>
                  <a:pt x="0" y="5123516"/>
                </a:cubicBezTo>
                <a:lnTo>
                  <a:pt x="0" y="1264238"/>
                </a:lnTo>
                <a:cubicBezTo>
                  <a:pt x="576" y="1227728"/>
                  <a:pt x="30053" y="1198278"/>
                  <a:pt x="66564" y="1197734"/>
                </a:cubicBezTo>
                <a:cubicBezTo>
                  <a:pt x="675072" y="1164422"/>
                  <a:pt x="1164422" y="675073"/>
                  <a:pt x="1197674" y="66564"/>
                </a:cubicBezTo>
                <a:cubicBezTo>
                  <a:pt x="1201316" y="28954"/>
                  <a:pt x="1227464" y="0"/>
                  <a:pt x="1264238" y="0"/>
                </a:cubicBezTo>
                <a:lnTo>
                  <a:pt x="2134155" y="0"/>
                </a:lnTo>
                <a:lnTo>
                  <a:pt x="2503078" y="0"/>
                </a:lnTo>
                <a:lnTo>
                  <a:pt x="314683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Notched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5A17F0FB-55B7-A843-8C49-38D44D71ED72}"/>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C99ECEED-6415-4449-83DC-8542F2AE5299}"/>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8" name="Footer Placeholder 4">
            <a:extLst>
              <a:ext uri="{FF2B5EF4-FFF2-40B4-BE49-F238E27FC236}">
                <a16:creationId xmlns:a16="http://schemas.microsoft.com/office/drawing/2014/main" id="{F4AEDED2-1F43-A74A-AF8D-BD575099EEE9}"/>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606375490"/>
      </p:ext>
    </p:extLst>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Notched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132ADEC1-D8CD-3A46-9572-0062BFFBD219}"/>
              </a:ext>
            </a:extLst>
          </p:cNvPr>
          <p:cNvSpPr/>
          <p:nvPr userDrawn="1"/>
        </p:nvSpPr>
        <p:spPr>
          <a:xfrm>
            <a:off x="171451" y="171451"/>
            <a:ext cx="4237433" cy="4790816"/>
          </a:xfrm>
          <a:custGeom>
            <a:avLst/>
            <a:gdLst>
              <a:gd name="connsiteX0" fmla="*/ 3146830 w 5649911"/>
              <a:gd name="connsiteY0" fmla="*/ 0 h 6387754"/>
              <a:gd name="connsiteX1" fmla="*/ 4385672 w 5649911"/>
              <a:gd name="connsiteY1" fmla="*/ 0 h 6387754"/>
              <a:gd name="connsiteX2" fmla="*/ 4452177 w 5649911"/>
              <a:gd name="connsiteY2" fmla="*/ 66564 h 6387754"/>
              <a:gd name="connsiteX3" fmla="*/ 5583346 w 5649911"/>
              <a:gd name="connsiteY3" fmla="*/ 1197734 h 6387754"/>
              <a:gd name="connsiteX4" fmla="*/ 5649911 w 5649911"/>
              <a:gd name="connsiteY4" fmla="*/ 1264238 h 6387754"/>
              <a:gd name="connsiteX5" fmla="*/ 5649911 w 5649911"/>
              <a:gd name="connsiteY5" fmla="*/ 5123516 h 6387754"/>
              <a:gd name="connsiteX6" fmla="*/ 5583346 w 5649911"/>
              <a:gd name="connsiteY6" fmla="*/ 5190080 h 6387754"/>
              <a:gd name="connsiteX7" fmla="*/ 4452177 w 5649911"/>
              <a:gd name="connsiteY7" fmla="*/ 6321250 h 6387754"/>
              <a:gd name="connsiteX8" fmla="*/ 4385672 w 5649911"/>
              <a:gd name="connsiteY8" fmla="*/ 6387754 h 6387754"/>
              <a:gd name="connsiteX9" fmla="*/ 3515753 w 5649911"/>
              <a:gd name="connsiteY9" fmla="*/ 6387754 h 6387754"/>
              <a:gd name="connsiteX10" fmla="*/ 3146830 w 5649911"/>
              <a:gd name="connsiteY10" fmla="*/ 6387754 h 6387754"/>
              <a:gd name="connsiteX11" fmla="*/ 2503078 w 5649911"/>
              <a:gd name="connsiteY11" fmla="*/ 6387754 h 6387754"/>
              <a:gd name="connsiteX12" fmla="*/ 2134155 w 5649911"/>
              <a:gd name="connsiteY12" fmla="*/ 6387754 h 6387754"/>
              <a:gd name="connsiteX13" fmla="*/ 1264238 w 5649911"/>
              <a:gd name="connsiteY13" fmla="*/ 6387754 h 6387754"/>
              <a:gd name="connsiteX14" fmla="*/ 1197674 w 5649911"/>
              <a:gd name="connsiteY14" fmla="*/ 6321250 h 6387754"/>
              <a:gd name="connsiteX15" fmla="*/ 66564 w 5649911"/>
              <a:gd name="connsiteY15" fmla="*/ 5190080 h 6387754"/>
              <a:gd name="connsiteX16" fmla="*/ 0 w 5649911"/>
              <a:gd name="connsiteY16" fmla="*/ 5123516 h 6387754"/>
              <a:gd name="connsiteX17" fmla="*/ 0 w 5649911"/>
              <a:gd name="connsiteY17" fmla="*/ 1264238 h 6387754"/>
              <a:gd name="connsiteX18" fmla="*/ 66564 w 5649911"/>
              <a:gd name="connsiteY18" fmla="*/ 1197734 h 6387754"/>
              <a:gd name="connsiteX19" fmla="*/ 1197674 w 5649911"/>
              <a:gd name="connsiteY19" fmla="*/ 66564 h 6387754"/>
              <a:gd name="connsiteX20" fmla="*/ 1264238 w 5649911"/>
              <a:gd name="connsiteY20" fmla="*/ 0 h 6387754"/>
              <a:gd name="connsiteX21" fmla="*/ 2134155 w 5649911"/>
              <a:gd name="connsiteY21" fmla="*/ 0 h 6387754"/>
              <a:gd name="connsiteX22" fmla="*/ 2503078 w 5649911"/>
              <a:gd name="connsiteY22" fmla="*/ 0 h 6387754"/>
              <a:gd name="connsiteX23" fmla="*/ 3146830 w 5649911"/>
              <a:gd name="connsiteY23" fmla="*/ 0 h 638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49911" h="6387754">
                <a:moveTo>
                  <a:pt x="3146830" y="0"/>
                </a:moveTo>
                <a:lnTo>
                  <a:pt x="4385672" y="0"/>
                </a:lnTo>
                <a:cubicBezTo>
                  <a:pt x="4422183" y="576"/>
                  <a:pt x="4451632" y="30053"/>
                  <a:pt x="4452177" y="66564"/>
                </a:cubicBezTo>
                <a:cubicBezTo>
                  <a:pt x="4485488" y="675132"/>
                  <a:pt x="4974838" y="1164422"/>
                  <a:pt x="5583346" y="1197734"/>
                </a:cubicBezTo>
                <a:cubicBezTo>
                  <a:pt x="5621075" y="1201136"/>
                  <a:pt x="5649911" y="1227523"/>
                  <a:pt x="5649911" y="1264238"/>
                </a:cubicBezTo>
                <a:lnTo>
                  <a:pt x="5649911" y="5123516"/>
                </a:lnTo>
                <a:cubicBezTo>
                  <a:pt x="5649366" y="5160051"/>
                  <a:pt x="5619881" y="5189535"/>
                  <a:pt x="5583346" y="5190080"/>
                </a:cubicBezTo>
                <a:cubicBezTo>
                  <a:pt x="4974838" y="5223332"/>
                  <a:pt x="4485488" y="5712682"/>
                  <a:pt x="4452177" y="6321250"/>
                </a:cubicBezTo>
                <a:cubicBezTo>
                  <a:pt x="4448773" y="6358919"/>
                  <a:pt x="4422387" y="6387754"/>
                  <a:pt x="4385672" y="6387754"/>
                </a:cubicBezTo>
                <a:lnTo>
                  <a:pt x="3515753" y="6387754"/>
                </a:lnTo>
                <a:lnTo>
                  <a:pt x="3146830" y="6387754"/>
                </a:lnTo>
                <a:lnTo>
                  <a:pt x="2503078" y="6387754"/>
                </a:lnTo>
                <a:lnTo>
                  <a:pt x="2134155" y="6387754"/>
                </a:lnTo>
                <a:lnTo>
                  <a:pt x="1264238" y="6387754"/>
                </a:lnTo>
                <a:cubicBezTo>
                  <a:pt x="1227727" y="6387210"/>
                  <a:pt x="1198250" y="6357760"/>
                  <a:pt x="1197674" y="6321250"/>
                </a:cubicBezTo>
                <a:cubicBezTo>
                  <a:pt x="1164422" y="5712682"/>
                  <a:pt x="675072" y="5223391"/>
                  <a:pt x="66564" y="5190080"/>
                </a:cubicBezTo>
                <a:cubicBezTo>
                  <a:pt x="28835" y="5186678"/>
                  <a:pt x="0" y="5160291"/>
                  <a:pt x="0" y="5123516"/>
                </a:cubicBezTo>
                <a:lnTo>
                  <a:pt x="0" y="1264238"/>
                </a:lnTo>
                <a:cubicBezTo>
                  <a:pt x="576" y="1227728"/>
                  <a:pt x="30053" y="1198278"/>
                  <a:pt x="66564" y="1197734"/>
                </a:cubicBezTo>
                <a:cubicBezTo>
                  <a:pt x="675072" y="1164422"/>
                  <a:pt x="1164422" y="675073"/>
                  <a:pt x="1197674" y="66564"/>
                </a:cubicBezTo>
                <a:cubicBezTo>
                  <a:pt x="1201316" y="28954"/>
                  <a:pt x="1227464" y="0"/>
                  <a:pt x="1264238" y="0"/>
                </a:cubicBezTo>
                <a:lnTo>
                  <a:pt x="2134155" y="0"/>
                </a:lnTo>
                <a:lnTo>
                  <a:pt x="2503078" y="0"/>
                </a:lnTo>
                <a:lnTo>
                  <a:pt x="314683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Notched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5E7886E6-02C6-CB41-A337-18B401F8005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35C2B592-DD75-AC4D-8F81-66A5AA90A706}"/>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Footer Placeholder 4">
            <a:extLst>
              <a:ext uri="{FF2B5EF4-FFF2-40B4-BE49-F238E27FC236}">
                <a16:creationId xmlns:a16="http://schemas.microsoft.com/office/drawing/2014/main" id="{BCC946B1-34CF-2043-946C-ADE6CC73190F}"/>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4155726824"/>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over Slide | Split | No Image | Oval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Graphic 8">
            <a:extLst>
              <a:ext uri="{FF2B5EF4-FFF2-40B4-BE49-F238E27FC236}">
                <a16:creationId xmlns:a16="http://schemas.microsoft.com/office/drawing/2014/main" id="{9D572880-2105-8D46-B498-F70D121A9195}"/>
              </a:ext>
            </a:extLst>
          </p:cNvPr>
          <p:cNvSpPr/>
          <p:nvPr userDrawn="1"/>
        </p:nvSpPr>
        <p:spPr>
          <a:xfrm>
            <a:off x="162769" y="171450"/>
            <a:ext cx="4229100" cy="4800600"/>
          </a:xfrm>
          <a:custGeom>
            <a:avLst/>
            <a:gdLst>
              <a:gd name="connsiteX0" fmla="*/ 5329047 w 5329047"/>
              <a:gd name="connsiteY0" fmla="*/ 3397250 h 6794500"/>
              <a:gd name="connsiteX1" fmla="*/ 2664524 w 5329047"/>
              <a:gd name="connsiteY1" fmla="*/ 6794500 h 6794500"/>
              <a:gd name="connsiteX2" fmla="*/ 0 w 5329047"/>
              <a:gd name="connsiteY2" fmla="*/ 3397250 h 6794500"/>
              <a:gd name="connsiteX3" fmla="*/ 2664524 w 5329047"/>
              <a:gd name="connsiteY3" fmla="*/ 0 h 6794500"/>
              <a:gd name="connsiteX4" fmla="*/ 5329047 w 5329047"/>
              <a:gd name="connsiteY4" fmla="*/ 3397250 h 6794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29047" h="6794500">
                <a:moveTo>
                  <a:pt x="5329047" y="3397250"/>
                </a:moveTo>
                <a:cubicBezTo>
                  <a:pt x="5329047" y="5273500"/>
                  <a:pt x="4136099" y="6794500"/>
                  <a:pt x="2664524" y="6794500"/>
                </a:cubicBezTo>
                <a:cubicBezTo>
                  <a:pt x="1192948" y="6794500"/>
                  <a:pt x="0" y="5273500"/>
                  <a:pt x="0" y="3397250"/>
                </a:cubicBezTo>
                <a:cubicBezTo>
                  <a:pt x="0" y="1521001"/>
                  <a:pt x="1192948" y="0"/>
                  <a:pt x="2664524" y="0"/>
                </a:cubicBezTo>
                <a:cubicBezTo>
                  <a:pt x="4136099" y="0"/>
                  <a:pt x="5329047" y="1521001"/>
                  <a:pt x="5329047" y="3397250"/>
                </a:cubicBezTo>
                <a:close/>
              </a:path>
            </a:pathLst>
          </a:custGeom>
          <a:solidFill>
            <a:schemeClr val="accent1"/>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Oval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8D64B5FD-5650-4E46-A258-CE9A2383095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324881C4-E5ED-904E-8CDB-29F578201319}"/>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1357884862"/>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Oval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Graphic 8">
            <a:extLst>
              <a:ext uri="{FF2B5EF4-FFF2-40B4-BE49-F238E27FC236}">
                <a16:creationId xmlns:a16="http://schemas.microsoft.com/office/drawing/2014/main" id="{9D572880-2105-8D46-B498-F70D121A9195}"/>
              </a:ext>
            </a:extLst>
          </p:cNvPr>
          <p:cNvSpPr/>
          <p:nvPr userDrawn="1"/>
        </p:nvSpPr>
        <p:spPr>
          <a:xfrm>
            <a:off x="162769" y="171450"/>
            <a:ext cx="4229100" cy="4800600"/>
          </a:xfrm>
          <a:custGeom>
            <a:avLst/>
            <a:gdLst>
              <a:gd name="connsiteX0" fmla="*/ 5329047 w 5329047"/>
              <a:gd name="connsiteY0" fmla="*/ 3397250 h 6794500"/>
              <a:gd name="connsiteX1" fmla="*/ 2664524 w 5329047"/>
              <a:gd name="connsiteY1" fmla="*/ 6794500 h 6794500"/>
              <a:gd name="connsiteX2" fmla="*/ 0 w 5329047"/>
              <a:gd name="connsiteY2" fmla="*/ 3397250 h 6794500"/>
              <a:gd name="connsiteX3" fmla="*/ 2664524 w 5329047"/>
              <a:gd name="connsiteY3" fmla="*/ 0 h 6794500"/>
              <a:gd name="connsiteX4" fmla="*/ 5329047 w 5329047"/>
              <a:gd name="connsiteY4" fmla="*/ 3397250 h 6794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29047" h="6794500">
                <a:moveTo>
                  <a:pt x="5329047" y="3397250"/>
                </a:moveTo>
                <a:cubicBezTo>
                  <a:pt x="5329047" y="5273500"/>
                  <a:pt x="4136099" y="6794500"/>
                  <a:pt x="2664524" y="6794500"/>
                </a:cubicBezTo>
                <a:cubicBezTo>
                  <a:pt x="1192948" y="6794500"/>
                  <a:pt x="0" y="5273500"/>
                  <a:pt x="0" y="3397250"/>
                </a:cubicBezTo>
                <a:cubicBezTo>
                  <a:pt x="0" y="1521001"/>
                  <a:pt x="1192948" y="0"/>
                  <a:pt x="2664524" y="0"/>
                </a:cubicBezTo>
                <a:cubicBezTo>
                  <a:pt x="4136099" y="0"/>
                  <a:pt x="5329047" y="1521001"/>
                  <a:pt x="5329047" y="3397250"/>
                </a:cubicBezTo>
                <a:close/>
              </a:path>
            </a:pathLst>
          </a:custGeom>
          <a:solidFill>
            <a:schemeClr val="accent1"/>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Oval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1" name="Slide Number Placeholder 6">
            <a:extLst>
              <a:ext uri="{FF2B5EF4-FFF2-40B4-BE49-F238E27FC236}">
                <a16:creationId xmlns:a16="http://schemas.microsoft.com/office/drawing/2014/main" id="{9949CB0F-0E1D-B54D-96D9-FF672634357D}"/>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TextBox 16">
            <a:extLst>
              <a:ext uri="{FF2B5EF4-FFF2-40B4-BE49-F238E27FC236}">
                <a16:creationId xmlns:a16="http://schemas.microsoft.com/office/drawing/2014/main" id="{2D4A22D0-3A37-5940-87AC-66D3F597113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4231456682"/>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over Slide | Split | No Image | Diamond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Graphic 2">
            <a:extLst>
              <a:ext uri="{FF2B5EF4-FFF2-40B4-BE49-F238E27FC236}">
                <a16:creationId xmlns:a16="http://schemas.microsoft.com/office/drawing/2014/main" id="{773265F1-B91D-ED44-87B6-5DCA8459C8BC}"/>
              </a:ext>
            </a:extLst>
          </p:cNvPr>
          <p:cNvSpPr/>
          <p:nvPr userDrawn="1"/>
        </p:nvSpPr>
        <p:spPr>
          <a:xfrm>
            <a:off x="171450" y="171451"/>
            <a:ext cx="4229100" cy="4800601"/>
          </a:xfrm>
          <a:custGeom>
            <a:avLst/>
            <a:gdLst>
              <a:gd name="connsiteX0" fmla="*/ 2457832 w 4915727"/>
              <a:gd name="connsiteY0" fmla="*/ 6794507 h 6794506"/>
              <a:gd name="connsiteX1" fmla="*/ 2513458 w 4915727"/>
              <a:gd name="connsiteY1" fmla="*/ 6765996 h 6794506"/>
              <a:gd name="connsiteX2" fmla="*/ 4896232 w 4915727"/>
              <a:gd name="connsiteY2" fmla="*/ 3457328 h 6794506"/>
              <a:gd name="connsiteX3" fmla="*/ 4897185 w 4915727"/>
              <a:gd name="connsiteY3" fmla="*/ 3338520 h 6794506"/>
              <a:gd name="connsiteX4" fmla="*/ 2513458 w 4915727"/>
              <a:gd name="connsiteY4" fmla="*/ 28518 h 6794506"/>
              <a:gd name="connsiteX5" fmla="*/ 2417829 w 4915727"/>
              <a:gd name="connsiteY5" fmla="*/ 12896 h 6794506"/>
              <a:gd name="connsiteX6" fmla="*/ 2402206 w 4915727"/>
              <a:gd name="connsiteY6" fmla="*/ 28518 h 6794506"/>
              <a:gd name="connsiteX7" fmla="*/ 18543 w 4915727"/>
              <a:gd name="connsiteY7" fmla="*/ 3338520 h 6794506"/>
              <a:gd name="connsiteX8" fmla="*/ 19495 w 4915727"/>
              <a:gd name="connsiteY8" fmla="*/ 3457328 h 6794506"/>
              <a:gd name="connsiteX9" fmla="*/ 2402206 w 4915727"/>
              <a:gd name="connsiteY9" fmla="*/ 6765996 h 6794506"/>
              <a:gd name="connsiteX10" fmla="*/ 2457832 w 4915727"/>
              <a:gd name="connsiteY10" fmla="*/ 6794507 h 679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15727" h="6794506">
                <a:moveTo>
                  <a:pt x="2457832" y="6794507"/>
                </a:moveTo>
                <a:cubicBezTo>
                  <a:pt x="2479871" y="6794466"/>
                  <a:pt x="2500556" y="6783864"/>
                  <a:pt x="2513458" y="6765996"/>
                </a:cubicBezTo>
                <a:cubicBezTo>
                  <a:pt x="2513458" y="6765996"/>
                  <a:pt x="4593274" y="3888556"/>
                  <a:pt x="4896232" y="3457328"/>
                </a:cubicBezTo>
                <a:cubicBezTo>
                  <a:pt x="4921872" y="3421987"/>
                  <a:pt x="4922254" y="3374268"/>
                  <a:pt x="4897185" y="3338520"/>
                </a:cubicBezTo>
                <a:cubicBezTo>
                  <a:pt x="4883532" y="3319470"/>
                  <a:pt x="2513458" y="28518"/>
                  <a:pt x="2513458" y="28518"/>
                </a:cubicBezTo>
                <a:cubicBezTo>
                  <a:pt x="2491365" y="-2203"/>
                  <a:pt x="2448550" y="-9198"/>
                  <a:pt x="2417829" y="12896"/>
                </a:cubicBezTo>
                <a:cubicBezTo>
                  <a:pt x="2411810" y="17224"/>
                  <a:pt x="2406534" y="22500"/>
                  <a:pt x="2402206" y="28518"/>
                </a:cubicBezTo>
                <a:cubicBezTo>
                  <a:pt x="2402206" y="28518"/>
                  <a:pt x="32132" y="3319470"/>
                  <a:pt x="18543" y="3338520"/>
                </a:cubicBezTo>
                <a:cubicBezTo>
                  <a:pt x="-6527" y="3374267"/>
                  <a:pt x="-6144" y="3421987"/>
                  <a:pt x="19495" y="3457328"/>
                </a:cubicBezTo>
                <a:cubicBezTo>
                  <a:pt x="322391" y="3888556"/>
                  <a:pt x="2402206" y="6765996"/>
                  <a:pt x="2402206" y="6765996"/>
                </a:cubicBezTo>
                <a:cubicBezTo>
                  <a:pt x="2415108" y="6783864"/>
                  <a:pt x="2435793" y="6794466"/>
                  <a:pt x="2457832" y="6794507"/>
                </a:cubicBezTo>
                <a:close/>
              </a:path>
            </a:pathLst>
          </a:custGeom>
          <a:solidFill>
            <a:schemeClr val="accent1"/>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p>
          <a:p>
            <a:pPr lvl="0"/>
            <a:r>
              <a:rPr lang="en-US" err="1"/>
              <a:t>quis</a:t>
            </a:r>
            <a:r>
              <a:rPr lang="en-US"/>
              <a:t> nostrum </a:t>
            </a:r>
            <a:r>
              <a:rPr lang="en-US" err="1"/>
              <a:t>exercitationem</a:t>
            </a:r>
            <a:r>
              <a:rPr lang="en-US"/>
              <a:t> </a:t>
            </a:r>
            <a:r>
              <a:rPr lang="en-US" err="1"/>
              <a:t>ulla</a:t>
            </a:r>
            <a:endParaRPr lang="en-US"/>
          </a:p>
          <a:p>
            <a:pPr lvl="0"/>
            <a:r>
              <a:rPr lang="en-US"/>
              <a:t> corporis </a:t>
            </a:r>
            <a:r>
              <a:rPr lang="en-US" err="1"/>
              <a:t>suscipit</a:t>
            </a:r>
            <a:r>
              <a:rPr lang="en-US"/>
              <a:t> </a:t>
            </a:r>
            <a:r>
              <a:rPr lang="en-US" err="1"/>
              <a:t>laboriosam</a:t>
            </a:r>
            <a:r>
              <a:rPr lang="en-US"/>
              <a:t>, nisi</a:t>
            </a:r>
          </a:p>
          <a:p>
            <a:pPr lvl="0"/>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Diamond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1" name="Slide Number Placeholder 6">
            <a:extLst>
              <a:ext uri="{FF2B5EF4-FFF2-40B4-BE49-F238E27FC236}">
                <a16:creationId xmlns:a16="http://schemas.microsoft.com/office/drawing/2014/main" id="{4F21C28C-1AE8-D843-A6FF-789463A229BE}"/>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TextBox 16">
            <a:extLst>
              <a:ext uri="{FF2B5EF4-FFF2-40B4-BE49-F238E27FC236}">
                <a16:creationId xmlns:a16="http://schemas.microsoft.com/office/drawing/2014/main" id="{27192FFA-F3F4-8A42-B4B5-D68FE0B8541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467761380"/>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Diamond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pPr>
            <a:endParaRPr lang="en-US" sz="1013" b="0" i="0">
              <a:solidFill>
                <a:schemeClr val="bg1"/>
              </a:solidFill>
              <a:latin typeface="Palatino Linotype" panose="02040502050505030304" pitchFamily="18" charset="0"/>
            </a:endParaRPr>
          </a:p>
        </p:txBody>
      </p:sp>
      <p:sp>
        <p:nvSpPr>
          <p:cNvPr id="13" name="Graphic 2">
            <a:extLst>
              <a:ext uri="{FF2B5EF4-FFF2-40B4-BE49-F238E27FC236}">
                <a16:creationId xmlns:a16="http://schemas.microsoft.com/office/drawing/2014/main" id="{773265F1-B91D-ED44-87B6-5DCA8459C8BC}"/>
              </a:ext>
            </a:extLst>
          </p:cNvPr>
          <p:cNvSpPr/>
          <p:nvPr userDrawn="1"/>
        </p:nvSpPr>
        <p:spPr>
          <a:xfrm>
            <a:off x="171450" y="171451"/>
            <a:ext cx="4229100" cy="4800601"/>
          </a:xfrm>
          <a:custGeom>
            <a:avLst/>
            <a:gdLst>
              <a:gd name="connsiteX0" fmla="*/ 2457832 w 4915727"/>
              <a:gd name="connsiteY0" fmla="*/ 6794507 h 6794506"/>
              <a:gd name="connsiteX1" fmla="*/ 2513458 w 4915727"/>
              <a:gd name="connsiteY1" fmla="*/ 6765996 h 6794506"/>
              <a:gd name="connsiteX2" fmla="*/ 4896232 w 4915727"/>
              <a:gd name="connsiteY2" fmla="*/ 3457328 h 6794506"/>
              <a:gd name="connsiteX3" fmla="*/ 4897185 w 4915727"/>
              <a:gd name="connsiteY3" fmla="*/ 3338520 h 6794506"/>
              <a:gd name="connsiteX4" fmla="*/ 2513458 w 4915727"/>
              <a:gd name="connsiteY4" fmla="*/ 28518 h 6794506"/>
              <a:gd name="connsiteX5" fmla="*/ 2417829 w 4915727"/>
              <a:gd name="connsiteY5" fmla="*/ 12896 h 6794506"/>
              <a:gd name="connsiteX6" fmla="*/ 2402206 w 4915727"/>
              <a:gd name="connsiteY6" fmla="*/ 28518 h 6794506"/>
              <a:gd name="connsiteX7" fmla="*/ 18543 w 4915727"/>
              <a:gd name="connsiteY7" fmla="*/ 3338520 h 6794506"/>
              <a:gd name="connsiteX8" fmla="*/ 19495 w 4915727"/>
              <a:gd name="connsiteY8" fmla="*/ 3457328 h 6794506"/>
              <a:gd name="connsiteX9" fmla="*/ 2402206 w 4915727"/>
              <a:gd name="connsiteY9" fmla="*/ 6765996 h 6794506"/>
              <a:gd name="connsiteX10" fmla="*/ 2457832 w 4915727"/>
              <a:gd name="connsiteY10" fmla="*/ 6794507 h 679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15727" h="6794506">
                <a:moveTo>
                  <a:pt x="2457832" y="6794507"/>
                </a:moveTo>
                <a:cubicBezTo>
                  <a:pt x="2479871" y="6794466"/>
                  <a:pt x="2500556" y="6783864"/>
                  <a:pt x="2513458" y="6765996"/>
                </a:cubicBezTo>
                <a:cubicBezTo>
                  <a:pt x="2513458" y="6765996"/>
                  <a:pt x="4593274" y="3888556"/>
                  <a:pt x="4896232" y="3457328"/>
                </a:cubicBezTo>
                <a:cubicBezTo>
                  <a:pt x="4921872" y="3421987"/>
                  <a:pt x="4922254" y="3374268"/>
                  <a:pt x="4897185" y="3338520"/>
                </a:cubicBezTo>
                <a:cubicBezTo>
                  <a:pt x="4883532" y="3319470"/>
                  <a:pt x="2513458" y="28518"/>
                  <a:pt x="2513458" y="28518"/>
                </a:cubicBezTo>
                <a:cubicBezTo>
                  <a:pt x="2491365" y="-2203"/>
                  <a:pt x="2448550" y="-9198"/>
                  <a:pt x="2417829" y="12896"/>
                </a:cubicBezTo>
                <a:cubicBezTo>
                  <a:pt x="2411810" y="17224"/>
                  <a:pt x="2406534" y="22500"/>
                  <a:pt x="2402206" y="28518"/>
                </a:cubicBezTo>
                <a:cubicBezTo>
                  <a:pt x="2402206" y="28518"/>
                  <a:pt x="32132" y="3319470"/>
                  <a:pt x="18543" y="3338520"/>
                </a:cubicBezTo>
                <a:cubicBezTo>
                  <a:pt x="-6527" y="3374267"/>
                  <a:pt x="-6144" y="3421987"/>
                  <a:pt x="19495" y="3457328"/>
                </a:cubicBezTo>
                <a:cubicBezTo>
                  <a:pt x="322391" y="3888556"/>
                  <a:pt x="2402206" y="6765996"/>
                  <a:pt x="2402206" y="6765996"/>
                </a:cubicBezTo>
                <a:cubicBezTo>
                  <a:pt x="2415108" y="6783864"/>
                  <a:pt x="2435793" y="6794466"/>
                  <a:pt x="2457832" y="6794507"/>
                </a:cubicBezTo>
                <a:close/>
              </a:path>
            </a:pathLst>
          </a:custGeom>
          <a:solidFill>
            <a:schemeClr val="accent1"/>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Diamond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1C2A09E4-C45F-0D46-AAE1-69DFBF555BF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Text Placeholder 46">
            <a:extLst>
              <a:ext uri="{FF2B5EF4-FFF2-40B4-BE49-F238E27FC236}">
                <a16:creationId xmlns:a16="http://schemas.microsoft.com/office/drawing/2014/main" id="{4C1747B6-F982-8A49-A7A3-822078B190E0}"/>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p>
          <a:p>
            <a:pPr lvl="0"/>
            <a:r>
              <a:rPr lang="en-US" err="1"/>
              <a:t>quis</a:t>
            </a:r>
            <a:r>
              <a:rPr lang="en-US"/>
              <a:t> nostrum </a:t>
            </a:r>
            <a:r>
              <a:rPr lang="en-US" err="1"/>
              <a:t>exercitationem</a:t>
            </a:r>
            <a:r>
              <a:rPr lang="en-US"/>
              <a:t> </a:t>
            </a:r>
            <a:r>
              <a:rPr lang="en-US" err="1"/>
              <a:t>ulla</a:t>
            </a:r>
            <a:endParaRPr lang="en-US"/>
          </a:p>
          <a:p>
            <a:pPr lvl="0"/>
            <a:r>
              <a:rPr lang="en-US"/>
              <a:t> corporis </a:t>
            </a:r>
            <a:r>
              <a:rPr lang="en-US" err="1"/>
              <a:t>suscipit</a:t>
            </a:r>
            <a:r>
              <a:rPr lang="en-US"/>
              <a:t> </a:t>
            </a:r>
            <a:r>
              <a:rPr lang="en-US" err="1"/>
              <a:t>laboriosam</a:t>
            </a:r>
            <a:r>
              <a:rPr lang="en-US"/>
              <a:t>, nisi</a:t>
            </a:r>
          </a:p>
          <a:p>
            <a:pPr lvl="0"/>
            <a:r>
              <a:rPr lang="en-US" err="1"/>
              <a:t>ut</a:t>
            </a:r>
            <a:r>
              <a:rPr lang="en-US"/>
              <a:t> </a:t>
            </a:r>
            <a:r>
              <a:rPr lang="en-US" err="1"/>
              <a:t>aliquid</a:t>
            </a:r>
            <a:r>
              <a:rPr lang="en-US"/>
              <a:t> </a:t>
            </a:r>
            <a:r>
              <a:rPr lang="en-US" err="1"/>
              <a:t>consequatur</a:t>
            </a:r>
            <a:r>
              <a:rPr lang="en-US"/>
              <a:t>.</a:t>
            </a:r>
          </a:p>
        </p:txBody>
      </p:sp>
      <p:sp>
        <p:nvSpPr>
          <p:cNvPr id="14" name="Slide Number Placeholder 6">
            <a:extLst>
              <a:ext uri="{FF2B5EF4-FFF2-40B4-BE49-F238E27FC236}">
                <a16:creationId xmlns:a16="http://schemas.microsoft.com/office/drawing/2014/main" id="{B79D1B37-A0AB-B748-A62F-BC4BBF11CA91}"/>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17" name="Footer Placeholder 4">
            <a:extLst>
              <a:ext uri="{FF2B5EF4-FFF2-40B4-BE49-F238E27FC236}">
                <a16:creationId xmlns:a16="http://schemas.microsoft.com/office/drawing/2014/main" id="{85B4AACD-553A-894E-BC36-F681D551A81C}"/>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887630221"/>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over Slide | Split | No Image | Arch Shap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C177CEA1-7E83-3440-A4D3-385954D49244}"/>
              </a:ext>
            </a:extLst>
          </p:cNvPr>
          <p:cNvSpPr/>
          <p:nvPr userDrawn="1"/>
        </p:nvSpPr>
        <p:spPr>
          <a:xfrm>
            <a:off x="162770" y="171450"/>
            <a:ext cx="4260685" cy="4803528"/>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Split | No Image | Arch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1B42070D-2D1E-BB44-936C-90EF62BB4D0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87019D98-49AE-9145-B3BC-F3B10AF1FDA2}"/>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
        <p:nvSpPr>
          <p:cNvPr id="2" name="Footer Placeholder 1">
            <a:extLst>
              <a:ext uri="{FF2B5EF4-FFF2-40B4-BE49-F238E27FC236}">
                <a16:creationId xmlns:a16="http://schemas.microsoft.com/office/drawing/2014/main" id="{C83F9080-C311-5F4B-B6C8-2C4DF52CE00C}"/>
              </a:ext>
            </a:extLst>
          </p:cNvPr>
          <p:cNvSpPr>
            <a:spLocks noGrp="1"/>
          </p:cNvSpPr>
          <p:nvPr>
            <p:ph type="ftr" sz="quarter" idx="16"/>
          </p:nvPr>
        </p:nvSpPr>
        <p:spPr/>
        <p:txBody>
          <a:bodyPr/>
          <a:lstStyle>
            <a:lvl1pPr>
              <a:defRPr b="0" i="0">
                <a:solidFill>
                  <a:schemeClr val="bg1"/>
                </a:solidFill>
                <a:latin typeface="Palatino Linotype" panose="02040502050505030304" pitchFamily="18" charset="0"/>
              </a:defRPr>
            </a:lvl1pPr>
          </a:lstStyle>
          <a:p>
            <a:r>
              <a:rPr lang="en-US"/>
              <a:t>©2021 Girl Scouts of the USA. All Rights Reserved.  Not for public distribution.</a:t>
            </a:r>
          </a:p>
        </p:txBody>
      </p:sp>
    </p:spTree>
    <p:extLst>
      <p:ext uri="{BB962C8B-B14F-4D97-AF65-F5344CB8AC3E}">
        <p14:creationId xmlns:p14="http://schemas.microsoft.com/office/powerpoint/2010/main" val="2496725729"/>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over Slide | White | Split | No Image | Arch Shape">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B5A20E-CC67-4348-8FB0-109571A2A4C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3" name="Freeform 12">
            <a:extLst>
              <a:ext uri="{FF2B5EF4-FFF2-40B4-BE49-F238E27FC236}">
                <a16:creationId xmlns:a16="http://schemas.microsoft.com/office/drawing/2014/main" id="{C177CEA1-7E83-3440-A4D3-385954D49244}"/>
              </a:ext>
            </a:extLst>
          </p:cNvPr>
          <p:cNvSpPr/>
          <p:nvPr userDrawn="1"/>
        </p:nvSpPr>
        <p:spPr>
          <a:xfrm>
            <a:off x="162770" y="171450"/>
            <a:ext cx="4260685" cy="4803528"/>
          </a:xfrm>
          <a:custGeom>
            <a:avLst/>
            <a:gdLst>
              <a:gd name="connsiteX0" fmla="*/ 2840456 w 5680913"/>
              <a:gd name="connsiteY0" fmla="*/ 0 h 6404704"/>
              <a:gd name="connsiteX1" fmla="*/ 5680913 w 5680913"/>
              <a:gd name="connsiteY1" fmla="*/ 2840457 h 6404704"/>
              <a:gd name="connsiteX2" fmla="*/ 5680913 w 5680913"/>
              <a:gd name="connsiteY2" fmla="*/ 3437041 h 6404704"/>
              <a:gd name="connsiteX3" fmla="*/ 5680913 w 5680913"/>
              <a:gd name="connsiteY3" fmla="*/ 3590328 h 6404704"/>
              <a:gd name="connsiteX4" fmla="*/ 5680913 w 5680913"/>
              <a:gd name="connsiteY4" fmla="*/ 5538529 h 6404704"/>
              <a:gd name="connsiteX5" fmla="*/ 5680913 w 5680913"/>
              <a:gd name="connsiteY5" fmla="*/ 5691817 h 6404704"/>
              <a:gd name="connsiteX6" fmla="*/ 5680913 w 5680913"/>
              <a:gd name="connsiteY6" fmla="*/ 6246889 h 6404704"/>
              <a:gd name="connsiteX7" fmla="*/ 5523098 w 5680913"/>
              <a:gd name="connsiteY7" fmla="*/ 6404704 h 6404704"/>
              <a:gd name="connsiteX8" fmla="*/ 157816 w 5680913"/>
              <a:gd name="connsiteY8" fmla="*/ 6404704 h 6404704"/>
              <a:gd name="connsiteX9" fmla="*/ 0 w 5680913"/>
              <a:gd name="connsiteY9" fmla="*/ 6246889 h 6404704"/>
              <a:gd name="connsiteX10" fmla="*/ 0 w 5680913"/>
              <a:gd name="connsiteY10" fmla="*/ 5691817 h 6404704"/>
              <a:gd name="connsiteX11" fmla="*/ 0 w 5680913"/>
              <a:gd name="connsiteY11" fmla="*/ 5538529 h 6404704"/>
              <a:gd name="connsiteX12" fmla="*/ 0 w 5680913"/>
              <a:gd name="connsiteY12" fmla="*/ 3590328 h 6404704"/>
              <a:gd name="connsiteX13" fmla="*/ 0 w 5680913"/>
              <a:gd name="connsiteY13" fmla="*/ 3437041 h 6404704"/>
              <a:gd name="connsiteX14" fmla="*/ 0 w 5680913"/>
              <a:gd name="connsiteY14" fmla="*/ 2840457 h 6404704"/>
              <a:gd name="connsiteX15" fmla="*/ 2840456 w 5680913"/>
              <a:gd name="connsiteY15" fmla="*/ 0 h 640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80913" h="6404704">
                <a:moveTo>
                  <a:pt x="2840456" y="0"/>
                </a:moveTo>
                <a:cubicBezTo>
                  <a:pt x="4409197" y="0"/>
                  <a:pt x="5680913" y="1271716"/>
                  <a:pt x="5680913" y="2840457"/>
                </a:cubicBezTo>
                <a:lnTo>
                  <a:pt x="5680913" y="3437041"/>
                </a:lnTo>
                <a:lnTo>
                  <a:pt x="5680913" y="3590328"/>
                </a:lnTo>
                <a:lnTo>
                  <a:pt x="5680913" y="5538529"/>
                </a:lnTo>
                <a:lnTo>
                  <a:pt x="5680913" y="5691817"/>
                </a:lnTo>
                <a:lnTo>
                  <a:pt x="5680913" y="6246889"/>
                </a:lnTo>
                <a:cubicBezTo>
                  <a:pt x="5680913" y="6334048"/>
                  <a:pt x="5610256" y="6404704"/>
                  <a:pt x="5523098" y="6404704"/>
                </a:cubicBezTo>
                <a:lnTo>
                  <a:pt x="157816" y="6404704"/>
                </a:lnTo>
                <a:cubicBezTo>
                  <a:pt x="70657" y="6404704"/>
                  <a:pt x="0" y="6334048"/>
                  <a:pt x="0" y="6246889"/>
                </a:cubicBezTo>
                <a:lnTo>
                  <a:pt x="0" y="5691817"/>
                </a:lnTo>
                <a:lnTo>
                  <a:pt x="0" y="5538529"/>
                </a:lnTo>
                <a:lnTo>
                  <a:pt x="0" y="3590328"/>
                </a:lnTo>
                <a:lnTo>
                  <a:pt x="0" y="3437041"/>
                </a:lnTo>
                <a:lnTo>
                  <a:pt x="0" y="2840457"/>
                </a:lnTo>
                <a:cubicBezTo>
                  <a:pt x="0" y="1271716"/>
                  <a:pt x="1271716" y="0"/>
                  <a:pt x="284045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8DE8EDEE-2A5C-8941-815C-2EB3F93FA4A8}"/>
              </a:ext>
            </a:extLst>
          </p:cNvPr>
          <p:cNvSpPr>
            <a:spLocks noGrp="1"/>
          </p:cNvSpPr>
          <p:nvPr>
            <p:ph type="title" hasCustomPrompt="1"/>
          </p:nvPr>
        </p:nvSpPr>
        <p:spPr>
          <a:xfrm>
            <a:off x="162770" y="685802"/>
            <a:ext cx="4237781" cy="1875863"/>
          </a:xfrm>
        </p:spPr>
        <p:txBody>
          <a:bodyPr lIns="182880" rIns="182880" anchor="b"/>
          <a:lstStyle>
            <a:lvl1pPr algn="ctr">
              <a:defRPr sz="2400" b="0" i="0">
                <a:solidFill>
                  <a:schemeClr val="tx1"/>
                </a:solidFill>
                <a:latin typeface="Palatino Linotype" panose="02040502050505030304" pitchFamily="18" charset="0"/>
              </a:defRPr>
            </a:lvl1pPr>
          </a:lstStyle>
          <a:p>
            <a:r>
              <a:rPr lang="en-US"/>
              <a:t>Type Here to Enter a </a:t>
            </a:r>
            <a:br>
              <a:rPr lang="en-US"/>
            </a:br>
            <a:r>
              <a:rPr lang="en-US"/>
              <a:t>Multi-line Transition Title</a:t>
            </a:r>
          </a:p>
        </p:txBody>
      </p:sp>
      <p:sp>
        <p:nvSpPr>
          <p:cNvPr id="14" name="Text Placeholder 46">
            <a:extLst>
              <a:ext uri="{FF2B5EF4-FFF2-40B4-BE49-F238E27FC236}">
                <a16:creationId xmlns:a16="http://schemas.microsoft.com/office/drawing/2014/main" id="{094D0195-A75A-C543-9957-73C42DAB13E4}"/>
              </a:ext>
            </a:extLst>
          </p:cNvPr>
          <p:cNvSpPr>
            <a:spLocks noGrp="1"/>
          </p:cNvSpPr>
          <p:nvPr>
            <p:ph type="body" sz="quarter" idx="15" hasCustomPrompt="1"/>
          </p:nvPr>
        </p:nvSpPr>
        <p:spPr>
          <a:xfrm>
            <a:off x="162770" y="2569272"/>
            <a:ext cx="4229100" cy="2317054"/>
          </a:xfrm>
        </p:spPr>
        <p:txBody>
          <a:bodyPr lIns="182880" rIns="182880" anchor="t">
            <a:noAutofit/>
          </a:bodyPr>
          <a:lstStyle>
            <a:lvl1pPr marL="0" marR="0" indent="0" algn="ctr"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pPr lvl="0"/>
            <a:r>
              <a:rPr lang="en-US"/>
              <a:t>Type here to enter a multi-line transition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5" name="TextBox 14">
            <a:extLst>
              <a:ext uri="{FF2B5EF4-FFF2-40B4-BE49-F238E27FC236}">
                <a16:creationId xmlns:a16="http://schemas.microsoft.com/office/drawing/2014/main" id="{A7D8073F-696A-4D4B-8C5C-41A93B145C5A}"/>
              </a:ext>
            </a:extLst>
          </p:cNvPr>
          <p:cNvSpPr txBox="1"/>
          <p:nvPr userDrawn="1"/>
        </p:nvSpPr>
        <p:spPr>
          <a:xfrm>
            <a:off x="152400" y="-853441"/>
            <a:ext cx="8801100" cy="853441"/>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Slide Type:</a:t>
            </a:r>
          </a:p>
          <a:p>
            <a:pPr algn="ctr"/>
            <a:r>
              <a:rPr lang="en-US" sz="1600" b="0" i="0">
                <a:solidFill>
                  <a:srgbClr val="808080"/>
                </a:solidFill>
                <a:latin typeface="Palatino Linotype" panose="02040502050505030304" pitchFamily="18" charset="0"/>
              </a:rPr>
              <a:t>Transition Slide w/ Subtitle – White | Split | No Image | Arch Shape</a:t>
            </a:r>
          </a:p>
        </p:txBody>
      </p:sp>
      <p:pic>
        <p:nvPicPr>
          <p:cNvPr id="10" name="Graphic 9">
            <a:extLst>
              <a:ext uri="{FF2B5EF4-FFF2-40B4-BE49-F238E27FC236}">
                <a16:creationId xmlns:a16="http://schemas.microsoft.com/office/drawing/2014/main" id="{3DCB4564-1B8B-BB47-B835-2E50A478FD2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10897" y="419102"/>
            <a:ext cx="4305300" cy="4305300"/>
          </a:xfrm>
          <a:prstGeom prst="rect">
            <a:avLst/>
          </a:prstGeom>
        </p:spPr>
      </p:pic>
      <p:sp>
        <p:nvSpPr>
          <p:cNvPr id="16" name="TextBox 15">
            <a:extLst>
              <a:ext uri="{FF2B5EF4-FFF2-40B4-BE49-F238E27FC236}">
                <a16:creationId xmlns:a16="http://schemas.microsoft.com/office/drawing/2014/main" id="{1D468136-17D4-9743-82FC-8539F35CA3B8}"/>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Centered</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Slide Number Placeholder 6">
            <a:extLst>
              <a:ext uri="{FF2B5EF4-FFF2-40B4-BE49-F238E27FC236}">
                <a16:creationId xmlns:a16="http://schemas.microsoft.com/office/drawing/2014/main" id="{DA1F72C9-016E-824F-AB95-39ADE840C1E1}"/>
              </a:ext>
            </a:extLst>
          </p:cNvPr>
          <p:cNvSpPr>
            <a:spLocks noGrp="1"/>
          </p:cNvSpPr>
          <p:nvPr>
            <p:ph type="sldNum" sz="quarter" idx="12"/>
          </p:nvPr>
        </p:nvSpPr>
        <p:spPr>
          <a:xfrm>
            <a:off x="8485459" y="4972051"/>
            <a:ext cx="550592" cy="182739"/>
          </a:xfrm>
        </p:spPr>
        <p:txBody>
          <a:bodyPr/>
          <a:lstStyle>
            <a:lvl1pPr>
              <a:defRPr>
                <a:solidFill>
                  <a:schemeClr val="tx1"/>
                </a:solidFill>
              </a:defRPr>
            </a:lvl1pPr>
          </a:lstStyle>
          <a:p>
            <a:fld id="{7691CCDB-B024-8747-B233-CAD1CBC7A901}" type="slidenum">
              <a:rPr lang="en-US" smtClean="0"/>
              <a:pPr/>
              <a:t>‹#›</a:t>
            </a:fld>
            <a:endParaRPr lang="en-US"/>
          </a:p>
        </p:txBody>
      </p:sp>
    </p:spTree>
    <p:extLst>
      <p:ext uri="{BB962C8B-B14F-4D97-AF65-F5344CB8AC3E}">
        <p14:creationId xmlns:p14="http://schemas.microsoft.com/office/powerpoint/2010/main" val="3517059987"/>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ransition | No Image | Trefoil">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Transition Slide | No Image - Trefoil</a:t>
            </a:r>
          </a:p>
        </p:txBody>
      </p:sp>
      <p:sp>
        <p:nvSpPr>
          <p:cNvPr id="11" name="Text Placeholder 46">
            <a:extLst>
              <a:ext uri="{FF2B5EF4-FFF2-40B4-BE49-F238E27FC236}">
                <a16:creationId xmlns:a16="http://schemas.microsoft.com/office/drawing/2014/main" id="{333ADA15-2BB6-464A-BEDA-453AFBF45A20}"/>
              </a:ext>
            </a:extLst>
          </p:cNvPr>
          <p:cNvSpPr>
            <a:spLocks noGrp="1"/>
          </p:cNvSpPr>
          <p:nvPr>
            <p:ph type="body" sz="quarter" idx="15" hasCustomPrompt="1"/>
          </p:nvPr>
        </p:nvSpPr>
        <p:spPr>
          <a:xfrm>
            <a:off x="4743450" y="2569272"/>
            <a:ext cx="4229100" cy="2317054"/>
          </a:xfrm>
        </p:spPr>
        <p:txBody>
          <a:bodyPr lIns="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a:solidFill>
                  <a:schemeClr val="tx1"/>
                </a:solidFill>
                <a:latin typeface="Palatino Linotype" panose="02040502050505030304" pitchFamily="18" charset="0"/>
              </a:defRPr>
            </a:lvl1pPr>
          </a:lstStyle>
          <a:p>
            <a:r>
              <a:rPr lang="en-US"/>
              <a:t>Type here to enter a multi-line transition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ex </a:t>
            </a:r>
            <a:r>
              <a:rPr lang="en-US" err="1"/>
              <a:t>ea</a:t>
            </a:r>
            <a:r>
              <a:rPr lang="en-US"/>
              <a:t> </a:t>
            </a:r>
            <a:r>
              <a:rPr lang="en-US" err="1"/>
              <a:t>consequatur</a:t>
            </a:r>
            <a:r>
              <a:rPr lang="en-US"/>
              <a:t>.</a:t>
            </a:r>
          </a:p>
        </p:txBody>
      </p:sp>
      <p:sp>
        <p:nvSpPr>
          <p:cNvPr id="15" name="Title 5">
            <a:extLst>
              <a:ext uri="{FF2B5EF4-FFF2-40B4-BE49-F238E27FC236}">
                <a16:creationId xmlns:a16="http://schemas.microsoft.com/office/drawing/2014/main" id="{64F2E85D-26CB-5344-AABE-97C114C9D0FA}"/>
              </a:ext>
            </a:extLst>
          </p:cNvPr>
          <p:cNvSpPr>
            <a:spLocks noGrp="1"/>
          </p:cNvSpPr>
          <p:nvPr>
            <p:ph type="title" hasCustomPrompt="1"/>
          </p:nvPr>
        </p:nvSpPr>
        <p:spPr>
          <a:xfrm>
            <a:off x="4743451" y="685802"/>
            <a:ext cx="4237781" cy="1875863"/>
          </a:xfrm>
        </p:spPr>
        <p:txBody>
          <a:bodyPr lIns="0" anchor="b"/>
          <a:lstStyle>
            <a:lvl1pPr>
              <a:defRPr sz="2400" b="0" i="0">
                <a:solidFill>
                  <a:schemeClr val="tx1"/>
                </a:solidFill>
                <a:latin typeface="Palatino Linotype" panose="02040502050505030304" pitchFamily="18" charset="0"/>
              </a:defRPr>
            </a:lvl1pPr>
          </a:lstStyle>
          <a:p>
            <a:r>
              <a:rPr lang="en-US"/>
              <a:t>Type Here to Enter a Multi-line Transition Slide Title</a:t>
            </a:r>
          </a:p>
        </p:txBody>
      </p:sp>
      <p:pic>
        <p:nvPicPr>
          <p:cNvPr id="12" name="Graphic 11">
            <a:extLst>
              <a:ext uri="{FF2B5EF4-FFF2-40B4-BE49-F238E27FC236}">
                <a16:creationId xmlns:a16="http://schemas.microsoft.com/office/drawing/2014/main" id="{8857F231-4531-BC48-92A0-F3F6E8946513}"/>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42876" y="419102"/>
            <a:ext cx="4305300" cy="4305300"/>
          </a:xfrm>
          <a:prstGeom prst="rect">
            <a:avLst/>
          </a:prstGeom>
        </p:spPr>
      </p:pic>
      <p:sp>
        <p:nvSpPr>
          <p:cNvPr id="10" name="TextBox 9">
            <a:extLst>
              <a:ext uri="{FF2B5EF4-FFF2-40B4-BE49-F238E27FC236}">
                <a16:creationId xmlns:a16="http://schemas.microsoft.com/office/drawing/2014/main" id="{8D665119-E127-AA43-90A3-A86E91BDE30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301012470"/>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ext - Two Line Title | no Sub | 1 Col">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6" name="Title 5">
            <a:extLst>
              <a:ext uri="{FF2B5EF4-FFF2-40B4-BE49-F238E27FC236}">
                <a16:creationId xmlns:a16="http://schemas.microsoft.com/office/drawing/2014/main" id="{E9FA72DD-D9A3-484B-8C61-C7B8ED048A4C}"/>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71450" y="-433137"/>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Slide - Two Line Title – No Sub – 1 Col</a:t>
            </a:r>
          </a:p>
        </p:txBody>
      </p:sp>
      <p:sp>
        <p:nvSpPr>
          <p:cNvPr id="7" name="Text Placeholder 65">
            <a:extLst>
              <a:ext uri="{FF2B5EF4-FFF2-40B4-BE49-F238E27FC236}">
                <a16:creationId xmlns:a16="http://schemas.microsoft.com/office/drawing/2014/main" id="{657C8F90-7194-A743-9D7D-29D7240B7AAB}"/>
              </a:ext>
            </a:extLst>
          </p:cNvPr>
          <p:cNvSpPr>
            <a:spLocks noGrp="1"/>
          </p:cNvSpPr>
          <p:nvPr>
            <p:ph type="body" sz="quarter" idx="14" hasCustomPrompt="1"/>
          </p:nvPr>
        </p:nvSpPr>
        <p:spPr>
          <a:xfrm>
            <a:off x="171451" y="1808354"/>
            <a:ext cx="8809781"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9" name="Text Placeholder 46">
            <a:extLst>
              <a:ext uri="{FF2B5EF4-FFF2-40B4-BE49-F238E27FC236}">
                <a16:creationId xmlns:a16="http://schemas.microsoft.com/office/drawing/2014/main" id="{AD4E5EB5-3CE3-1D45-B7A0-BB5CE104B806}"/>
              </a:ext>
            </a:extLst>
          </p:cNvPr>
          <p:cNvSpPr>
            <a:spLocks noGrp="1"/>
          </p:cNvSpPr>
          <p:nvPr>
            <p:ph type="body" sz="quarter" idx="15" hasCustomPrompt="1"/>
          </p:nvPr>
        </p:nvSpPr>
        <p:spPr>
          <a:xfrm>
            <a:off x="171451" y="878307"/>
            <a:ext cx="8809781"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CF854965-E2FF-1C44-8908-AECC464B414A}"/>
              </a:ext>
            </a:extLst>
          </p:cNvPr>
          <p:cNvSpPr>
            <a:spLocks noGrp="1"/>
          </p:cNvSpPr>
          <p:nvPr>
            <p:ph type="ftr" sz="quarter" idx="16"/>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ext Placeholder 46">
            <a:extLst>
              <a:ext uri="{FF2B5EF4-FFF2-40B4-BE49-F238E27FC236}">
                <a16:creationId xmlns:a16="http://schemas.microsoft.com/office/drawing/2014/main" id="{E5D1BDA0-4BC7-314C-B715-8F6309B926D7}"/>
              </a:ext>
            </a:extLst>
          </p:cNvPr>
          <p:cNvSpPr>
            <a:spLocks noGrp="1"/>
          </p:cNvSpPr>
          <p:nvPr>
            <p:ph type="body" sz="quarter" idx="17"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1" name="TextBox 10">
            <a:extLst>
              <a:ext uri="{FF2B5EF4-FFF2-40B4-BE49-F238E27FC236}">
                <a16:creationId xmlns:a16="http://schemas.microsoft.com/office/drawing/2014/main" id="{3C2001ED-E140-CE4F-88AC-312D939A7BC2}"/>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490053407"/>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ext - Two Line Title | no Sub | 2 Col">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80131"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Slide - Two Line Title – No Sub – 2 Col</a:t>
            </a:r>
          </a:p>
        </p:txBody>
      </p:sp>
      <p:sp>
        <p:nvSpPr>
          <p:cNvPr id="7" name="Text Placeholder 65">
            <a:extLst>
              <a:ext uri="{FF2B5EF4-FFF2-40B4-BE49-F238E27FC236}">
                <a16:creationId xmlns:a16="http://schemas.microsoft.com/office/drawing/2014/main" id="{657C8F90-7194-A743-9D7D-29D7240B7AAB}"/>
              </a:ext>
            </a:extLst>
          </p:cNvPr>
          <p:cNvSpPr>
            <a:spLocks noGrp="1"/>
          </p:cNvSpPr>
          <p:nvPr>
            <p:ph type="body" sz="quarter" idx="14" hasCustomPrompt="1"/>
          </p:nvPr>
        </p:nvSpPr>
        <p:spPr>
          <a:xfrm>
            <a:off x="171450" y="1784660"/>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9" name="Text Placeholder 46">
            <a:extLst>
              <a:ext uri="{FF2B5EF4-FFF2-40B4-BE49-F238E27FC236}">
                <a16:creationId xmlns:a16="http://schemas.microsoft.com/office/drawing/2014/main" id="{AD4E5EB5-3CE3-1D45-B7A0-BB5CE104B806}"/>
              </a:ext>
            </a:extLst>
          </p:cNvPr>
          <p:cNvSpPr>
            <a:spLocks noGrp="1"/>
          </p:cNvSpPr>
          <p:nvPr>
            <p:ph type="body" sz="quarter" idx="15" hasCustomPrompt="1"/>
          </p:nvPr>
        </p:nvSpPr>
        <p:spPr>
          <a:xfrm>
            <a:off x="171450" y="854613"/>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0" name="Text Placeholder 65">
            <a:extLst>
              <a:ext uri="{FF2B5EF4-FFF2-40B4-BE49-F238E27FC236}">
                <a16:creationId xmlns:a16="http://schemas.microsoft.com/office/drawing/2014/main" id="{C6B62553-D9FB-494E-AA6D-E407A7DAB2A3}"/>
              </a:ext>
            </a:extLst>
          </p:cNvPr>
          <p:cNvSpPr>
            <a:spLocks noGrp="1"/>
          </p:cNvSpPr>
          <p:nvPr>
            <p:ph type="body" sz="quarter" idx="16" hasCustomPrompt="1"/>
          </p:nvPr>
        </p:nvSpPr>
        <p:spPr>
          <a:xfrm>
            <a:off x="4743450" y="1784660"/>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1" name="Text Placeholder 46">
            <a:extLst>
              <a:ext uri="{FF2B5EF4-FFF2-40B4-BE49-F238E27FC236}">
                <a16:creationId xmlns:a16="http://schemas.microsoft.com/office/drawing/2014/main" id="{169D66DF-15E3-304C-8008-B22FA84B8BB5}"/>
              </a:ext>
            </a:extLst>
          </p:cNvPr>
          <p:cNvSpPr>
            <a:spLocks noGrp="1"/>
          </p:cNvSpPr>
          <p:nvPr>
            <p:ph type="body" sz="quarter" idx="17" hasCustomPrompt="1"/>
          </p:nvPr>
        </p:nvSpPr>
        <p:spPr>
          <a:xfrm>
            <a:off x="4743450" y="854613"/>
            <a:ext cx="4229100" cy="926431"/>
          </a:xfrm>
        </p:spPr>
        <p:txBody>
          <a:bodyPr anchor="b">
            <a:normAutofit/>
          </a:bodyPr>
          <a:lstStyle>
            <a:lvl1pPr marL="0" marR="0" indent="0" algn="l" defTabSz="685783" rtl="0" eaLnBrk="1" fontAlgn="auto" latinLnBrk="0" hangingPunct="1">
              <a:lnSpc>
                <a:spcPct val="100000"/>
              </a:lnSpc>
              <a:spcBef>
                <a:spcPts val="750"/>
              </a:spcBef>
              <a:spcAft>
                <a:spcPts val="0"/>
              </a:spcAft>
              <a:buClrTx/>
              <a:buSzTx/>
              <a:buFont typeface="Arial" panose="020B0604020202020204" pitchFamily="34" charset="0"/>
              <a:buNone/>
              <a:tabLst/>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013505F0-4477-9C4F-BD95-F652BF09290A}"/>
              </a:ext>
            </a:extLst>
          </p:cNvPr>
          <p:cNvSpPr>
            <a:spLocks noGrp="1"/>
          </p:cNvSpPr>
          <p:nvPr>
            <p:ph type="ftr" sz="quarter" idx="18"/>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990E713D-8434-CB43-8BDE-A2F3F75038DD}"/>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13" name="Text Placeholder 46">
            <a:extLst>
              <a:ext uri="{FF2B5EF4-FFF2-40B4-BE49-F238E27FC236}">
                <a16:creationId xmlns:a16="http://schemas.microsoft.com/office/drawing/2014/main" id="{0C929446-E77B-D14C-9234-E26121184EED}"/>
              </a:ext>
            </a:extLst>
          </p:cNvPr>
          <p:cNvSpPr>
            <a:spLocks noGrp="1"/>
          </p:cNvSpPr>
          <p:nvPr>
            <p:ph type="body" sz="quarter" idx="19"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4" name="TextBox 13">
            <a:extLst>
              <a:ext uri="{FF2B5EF4-FFF2-40B4-BE49-F238E27FC236}">
                <a16:creationId xmlns:a16="http://schemas.microsoft.com/office/drawing/2014/main" id="{378BEF9D-5D05-EF49-B5B0-1BF6E06D791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782387779"/>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ext - Two Line Title | w/ Sub | 1 Col">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80131"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Slide - Two Line Title – w/ Sub – 1 Col</a:t>
            </a:r>
          </a:p>
        </p:txBody>
      </p:sp>
      <p:sp>
        <p:nvSpPr>
          <p:cNvPr id="10" name="Text Placeholder 65">
            <a:extLst>
              <a:ext uri="{FF2B5EF4-FFF2-40B4-BE49-F238E27FC236}">
                <a16:creationId xmlns:a16="http://schemas.microsoft.com/office/drawing/2014/main" id="{B5C6C243-A425-524F-B48B-A6A7C75D289E}"/>
              </a:ext>
            </a:extLst>
          </p:cNvPr>
          <p:cNvSpPr>
            <a:spLocks noGrp="1"/>
          </p:cNvSpPr>
          <p:nvPr>
            <p:ph type="body" sz="quarter" idx="14" hasCustomPrompt="1"/>
          </p:nvPr>
        </p:nvSpPr>
        <p:spPr>
          <a:xfrm>
            <a:off x="171450" y="2220940"/>
            <a:ext cx="8801100" cy="1912698"/>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1" name="Text Placeholder 46">
            <a:extLst>
              <a:ext uri="{FF2B5EF4-FFF2-40B4-BE49-F238E27FC236}">
                <a16:creationId xmlns:a16="http://schemas.microsoft.com/office/drawing/2014/main" id="{859E6D0A-88C5-7745-93E2-0DDF99B5CD3E}"/>
              </a:ext>
            </a:extLst>
          </p:cNvPr>
          <p:cNvSpPr>
            <a:spLocks noGrp="1"/>
          </p:cNvSpPr>
          <p:nvPr>
            <p:ph type="body" sz="quarter" idx="15" hasCustomPrompt="1"/>
          </p:nvPr>
        </p:nvSpPr>
        <p:spPr>
          <a:xfrm>
            <a:off x="171450" y="1523110"/>
            <a:ext cx="8801100" cy="694214"/>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2" name="Text Placeholder 65">
            <a:extLst>
              <a:ext uri="{FF2B5EF4-FFF2-40B4-BE49-F238E27FC236}">
                <a16:creationId xmlns:a16="http://schemas.microsoft.com/office/drawing/2014/main" id="{29643761-E02D-C44E-88DC-B8F10563BBB8}"/>
              </a:ext>
            </a:extLst>
          </p:cNvPr>
          <p:cNvSpPr>
            <a:spLocks noGrp="1"/>
          </p:cNvSpPr>
          <p:nvPr>
            <p:ph type="body" sz="quarter" idx="18" hasCustomPrompt="1"/>
          </p:nvPr>
        </p:nvSpPr>
        <p:spPr>
          <a:xfrm>
            <a:off x="180132" y="867160"/>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3" name="Footer Placeholder 2">
            <a:extLst>
              <a:ext uri="{FF2B5EF4-FFF2-40B4-BE49-F238E27FC236}">
                <a16:creationId xmlns:a16="http://schemas.microsoft.com/office/drawing/2014/main" id="{BAFAB129-6AB3-454E-ABE6-8B5861D84E48}"/>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9" name="Title 5">
            <a:extLst>
              <a:ext uri="{FF2B5EF4-FFF2-40B4-BE49-F238E27FC236}">
                <a16:creationId xmlns:a16="http://schemas.microsoft.com/office/drawing/2014/main" id="{21B48549-8997-0E4C-9DBD-1678D7C479C5}"/>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13" name="Text Placeholder 46">
            <a:extLst>
              <a:ext uri="{FF2B5EF4-FFF2-40B4-BE49-F238E27FC236}">
                <a16:creationId xmlns:a16="http://schemas.microsoft.com/office/drawing/2014/main" id="{02F21F7C-7CB0-3942-BFBD-285052A05388}"/>
              </a:ext>
            </a:extLst>
          </p:cNvPr>
          <p:cNvSpPr>
            <a:spLocks noGrp="1"/>
          </p:cNvSpPr>
          <p:nvPr>
            <p:ph type="body" sz="quarter" idx="17"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5" name="TextBox 14">
            <a:extLst>
              <a:ext uri="{FF2B5EF4-FFF2-40B4-BE49-F238E27FC236}">
                <a16:creationId xmlns:a16="http://schemas.microsoft.com/office/drawing/2014/main" id="{DBA0FF24-CC03-2548-B9CD-E5CD39444B3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529623424"/>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ext - Two Line Title | w/ Sub | 2 Col">
    <p:bg>
      <p:bgPr>
        <a:solidFill>
          <a:schemeClr val="accent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80131"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Slide - Two Line Title – w/  Sub – 2 Col</a:t>
            </a:r>
          </a:p>
        </p:txBody>
      </p:sp>
      <p:sp>
        <p:nvSpPr>
          <p:cNvPr id="7" name="Text Placeholder 65">
            <a:extLst>
              <a:ext uri="{FF2B5EF4-FFF2-40B4-BE49-F238E27FC236}">
                <a16:creationId xmlns:a16="http://schemas.microsoft.com/office/drawing/2014/main" id="{657C8F90-7194-A743-9D7D-29D7240B7AAB}"/>
              </a:ext>
            </a:extLst>
          </p:cNvPr>
          <p:cNvSpPr>
            <a:spLocks noGrp="1"/>
          </p:cNvSpPr>
          <p:nvPr>
            <p:ph type="body" sz="quarter" idx="14" hasCustomPrompt="1"/>
          </p:nvPr>
        </p:nvSpPr>
        <p:spPr>
          <a:xfrm>
            <a:off x="171450" y="2212019"/>
            <a:ext cx="4229100" cy="1912698"/>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9" name="Text Placeholder 46">
            <a:extLst>
              <a:ext uri="{FF2B5EF4-FFF2-40B4-BE49-F238E27FC236}">
                <a16:creationId xmlns:a16="http://schemas.microsoft.com/office/drawing/2014/main" id="{AD4E5EB5-3CE3-1D45-B7A0-BB5CE104B806}"/>
              </a:ext>
            </a:extLst>
          </p:cNvPr>
          <p:cNvSpPr>
            <a:spLocks noGrp="1"/>
          </p:cNvSpPr>
          <p:nvPr>
            <p:ph type="body" sz="quarter" idx="15" hasCustomPrompt="1"/>
          </p:nvPr>
        </p:nvSpPr>
        <p:spPr>
          <a:xfrm>
            <a:off x="171450" y="1442283"/>
            <a:ext cx="4229100" cy="766120"/>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0" name="Text Placeholder 65">
            <a:extLst>
              <a:ext uri="{FF2B5EF4-FFF2-40B4-BE49-F238E27FC236}">
                <a16:creationId xmlns:a16="http://schemas.microsoft.com/office/drawing/2014/main" id="{C6B62553-D9FB-494E-AA6D-E407A7DAB2A3}"/>
              </a:ext>
            </a:extLst>
          </p:cNvPr>
          <p:cNvSpPr>
            <a:spLocks noGrp="1"/>
          </p:cNvSpPr>
          <p:nvPr>
            <p:ph type="body" sz="quarter" idx="16" hasCustomPrompt="1"/>
          </p:nvPr>
        </p:nvSpPr>
        <p:spPr>
          <a:xfrm>
            <a:off x="4743450" y="2212019"/>
            <a:ext cx="4229100" cy="1912698"/>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1" name="Text Placeholder 46">
            <a:extLst>
              <a:ext uri="{FF2B5EF4-FFF2-40B4-BE49-F238E27FC236}">
                <a16:creationId xmlns:a16="http://schemas.microsoft.com/office/drawing/2014/main" id="{169D66DF-15E3-304C-8008-B22FA84B8BB5}"/>
              </a:ext>
            </a:extLst>
          </p:cNvPr>
          <p:cNvSpPr>
            <a:spLocks noGrp="1"/>
          </p:cNvSpPr>
          <p:nvPr>
            <p:ph type="body" sz="quarter" idx="17" hasCustomPrompt="1"/>
          </p:nvPr>
        </p:nvSpPr>
        <p:spPr>
          <a:xfrm>
            <a:off x="4743450" y="1442283"/>
            <a:ext cx="4229100" cy="766120"/>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1817129F-FACA-1C40-B478-B0DDD2F2150A}"/>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3" name="Text Placeholder 65">
            <a:extLst>
              <a:ext uri="{FF2B5EF4-FFF2-40B4-BE49-F238E27FC236}">
                <a16:creationId xmlns:a16="http://schemas.microsoft.com/office/drawing/2014/main" id="{525E6B6F-30AB-C04C-8938-13AD7AE7B5D3}"/>
              </a:ext>
            </a:extLst>
          </p:cNvPr>
          <p:cNvSpPr>
            <a:spLocks noGrp="1"/>
          </p:cNvSpPr>
          <p:nvPr>
            <p:ph type="body" sz="quarter" idx="18" hasCustomPrompt="1"/>
          </p:nvPr>
        </p:nvSpPr>
        <p:spPr>
          <a:xfrm>
            <a:off x="180132" y="867160"/>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4" name="Title 5">
            <a:extLst>
              <a:ext uri="{FF2B5EF4-FFF2-40B4-BE49-F238E27FC236}">
                <a16:creationId xmlns:a16="http://schemas.microsoft.com/office/drawing/2014/main" id="{AC8D78B5-2063-6F48-97D9-A08770338D85}"/>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15" name="Text Placeholder 46">
            <a:extLst>
              <a:ext uri="{FF2B5EF4-FFF2-40B4-BE49-F238E27FC236}">
                <a16:creationId xmlns:a16="http://schemas.microsoft.com/office/drawing/2014/main" id="{78409E93-D3DC-744B-9F99-5D75E928BA53}"/>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Box 11">
            <a:extLst>
              <a:ext uri="{FF2B5EF4-FFF2-40B4-BE49-F238E27FC236}">
                <a16:creationId xmlns:a16="http://schemas.microsoft.com/office/drawing/2014/main" id="{CEA5DE11-F6F5-9040-8F9C-3653AC2BF56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4192268653"/>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ext - Single Line Title w/ Sub | 1 Col">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42" name="Text Placeholder 65">
            <a:extLst>
              <a:ext uri="{FF2B5EF4-FFF2-40B4-BE49-F238E27FC236}">
                <a16:creationId xmlns:a16="http://schemas.microsoft.com/office/drawing/2014/main" id="{906C2DA4-C243-9E4C-8A1C-B4BD1442B0B7}"/>
              </a:ext>
            </a:extLst>
          </p:cNvPr>
          <p:cNvSpPr>
            <a:spLocks noGrp="1"/>
          </p:cNvSpPr>
          <p:nvPr>
            <p:ph type="body" sz="quarter" idx="14" hasCustomPrompt="1"/>
          </p:nvPr>
        </p:nvSpPr>
        <p:spPr>
          <a:xfrm>
            <a:off x="171450" y="2036954"/>
            <a:ext cx="8801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47" name="Text Placeholder 46">
            <a:extLst>
              <a:ext uri="{FF2B5EF4-FFF2-40B4-BE49-F238E27FC236}">
                <a16:creationId xmlns:a16="http://schemas.microsoft.com/office/drawing/2014/main" id="{C2E6288E-E83D-1542-8A8F-3D0ADA85AB67}"/>
              </a:ext>
            </a:extLst>
          </p:cNvPr>
          <p:cNvSpPr>
            <a:spLocks noGrp="1"/>
          </p:cNvSpPr>
          <p:nvPr>
            <p:ph type="body" sz="quarter" idx="15" hasCustomPrompt="1"/>
          </p:nvPr>
        </p:nvSpPr>
        <p:spPr>
          <a:xfrm>
            <a:off x="171450" y="1268627"/>
            <a:ext cx="8801100" cy="76471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49"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Slide - Single Line Title w/ Sub – 1 Col</a:t>
            </a:r>
          </a:p>
        </p:txBody>
      </p:sp>
      <p:sp>
        <p:nvSpPr>
          <p:cNvPr id="2" name="Footer Placeholder 1">
            <a:extLst>
              <a:ext uri="{FF2B5EF4-FFF2-40B4-BE49-F238E27FC236}">
                <a16:creationId xmlns:a16="http://schemas.microsoft.com/office/drawing/2014/main" id="{E38CCBE6-60CF-2E48-BFE0-81C54B3DDE80}"/>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ext Placeholder 46">
            <a:extLst>
              <a:ext uri="{FF2B5EF4-FFF2-40B4-BE49-F238E27FC236}">
                <a16:creationId xmlns:a16="http://schemas.microsoft.com/office/drawing/2014/main" id="{913E3A4B-2B4E-5C4D-86E0-0E4DB5E4A7A3}"/>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1" name="Title 5">
            <a:extLst>
              <a:ext uri="{FF2B5EF4-FFF2-40B4-BE49-F238E27FC236}">
                <a16:creationId xmlns:a16="http://schemas.microsoft.com/office/drawing/2014/main" id="{E6EFA6D6-6940-6642-AD54-6B5DE89C3AAE}"/>
              </a:ext>
            </a:extLst>
          </p:cNvPr>
          <p:cNvSpPr>
            <a:spLocks noGrp="1"/>
          </p:cNvSpPr>
          <p:nvPr>
            <p:ph type="title" hasCustomPrompt="1"/>
          </p:nvPr>
        </p:nvSpPr>
        <p:spPr>
          <a:xfrm>
            <a:off x="180131" y="257175"/>
            <a:ext cx="8801100" cy="327711"/>
          </a:xfrm>
        </p:spPr>
        <p:txBody>
          <a:bodyPr anchor="ct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2" name="Text Placeholder 65">
            <a:extLst>
              <a:ext uri="{FF2B5EF4-FFF2-40B4-BE49-F238E27FC236}">
                <a16:creationId xmlns:a16="http://schemas.microsoft.com/office/drawing/2014/main" id="{AF173CA3-2CCE-3A4B-908E-A1DEE64D2846}"/>
              </a:ext>
            </a:extLst>
          </p:cNvPr>
          <p:cNvSpPr>
            <a:spLocks noGrp="1"/>
          </p:cNvSpPr>
          <p:nvPr>
            <p:ph type="body" sz="quarter" idx="21" hasCustomPrompt="1"/>
          </p:nvPr>
        </p:nvSpPr>
        <p:spPr>
          <a:xfrm>
            <a:off x="180132" y="602162"/>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3" name="TextBox 12">
            <a:extLst>
              <a:ext uri="{FF2B5EF4-FFF2-40B4-BE49-F238E27FC236}">
                <a16:creationId xmlns:a16="http://schemas.microsoft.com/office/drawing/2014/main" id="{F8F560A9-0222-9E4E-9E09-72DBA6F13D8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653962921"/>
      </p:ext>
    </p:extLst>
  </p:cSld>
  <p:clrMapOvr>
    <a:masterClrMapping/>
  </p:clrMapOvr>
  <p:transition>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ext - Single Line Title w/ Sub | 2 Col">
    <p:bg>
      <p:bgPr>
        <a:solidFill>
          <a:schemeClr val="accent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CFA86888-EAB2-F24B-A903-18A63BFDF1EC}"/>
              </a:ext>
            </a:extLst>
          </p:cNvPr>
          <p:cNvSpPr txBox="1"/>
          <p:nvPr userDrawn="1"/>
        </p:nvSpPr>
        <p:spPr>
          <a:xfrm>
            <a:off x="171449"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Slide - Single Line Title w/ Subtitle - 2 Col</a:t>
            </a:r>
          </a:p>
        </p:txBody>
      </p:sp>
      <p:sp>
        <p:nvSpPr>
          <p:cNvPr id="10" name="Text Placeholder 65">
            <a:extLst>
              <a:ext uri="{FF2B5EF4-FFF2-40B4-BE49-F238E27FC236}">
                <a16:creationId xmlns:a16="http://schemas.microsoft.com/office/drawing/2014/main" id="{C7537989-B690-5943-82BF-69F02B2E0C52}"/>
              </a:ext>
            </a:extLst>
          </p:cNvPr>
          <p:cNvSpPr>
            <a:spLocks noGrp="1"/>
          </p:cNvSpPr>
          <p:nvPr>
            <p:ph type="body" sz="quarter" idx="15" hasCustomPrompt="1"/>
          </p:nvPr>
        </p:nvSpPr>
        <p:spPr>
          <a:xfrm>
            <a:off x="1714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26E9C7D7-3124-6742-A007-CC32425AF770}"/>
              </a:ext>
            </a:extLst>
          </p:cNvPr>
          <p:cNvSpPr>
            <a:spLocks noGrp="1"/>
          </p:cNvSpPr>
          <p:nvPr>
            <p:ph type="body" sz="quarter" idx="16" hasCustomPrompt="1"/>
          </p:nvPr>
        </p:nvSpPr>
        <p:spPr>
          <a:xfrm>
            <a:off x="171450" y="1186249"/>
            <a:ext cx="4229100" cy="847089"/>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4" name="Text Placeholder 65">
            <a:extLst>
              <a:ext uri="{FF2B5EF4-FFF2-40B4-BE49-F238E27FC236}">
                <a16:creationId xmlns:a16="http://schemas.microsoft.com/office/drawing/2014/main" id="{DF967A0C-EB8D-CC4A-B16B-1ED886D1E942}"/>
              </a:ext>
            </a:extLst>
          </p:cNvPr>
          <p:cNvSpPr>
            <a:spLocks noGrp="1"/>
          </p:cNvSpPr>
          <p:nvPr>
            <p:ph type="body" sz="quarter" idx="17" hasCustomPrompt="1"/>
          </p:nvPr>
        </p:nvSpPr>
        <p:spPr>
          <a:xfrm>
            <a:off x="4752131"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5" name="Text Placeholder 46">
            <a:extLst>
              <a:ext uri="{FF2B5EF4-FFF2-40B4-BE49-F238E27FC236}">
                <a16:creationId xmlns:a16="http://schemas.microsoft.com/office/drawing/2014/main" id="{0221C400-2A62-814C-8C7E-2173B67AD1BA}"/>
              </a:ext>
            </a:extLst>
          </p:cNvPr>
          <p:cNvSpPr>
            <a:spLocks noGrp="1"/>
          </p:cNvSpPr>
          <p:nvPr>
            <p:ph type="body" sz="quarter" idx="18" hasCustomPrompt="1"/>
          </p:nvPr>
        </p:nvSpPr>
        <p:spPr>
          <a:xfrm>
            <a:off x="4752131" y="1186249"/>
            <a:ext cx="4229100" cy="847089"/>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084A95DD-AAEF-F04D-996D-A168E8114749}"/>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6" name="Slide Number Placeholder 5">
            <a:extLst>
              <a:ext uri="{FF2B5EF4-FFF2-40B4-BE49-F238E27FC236}">
                <a16:creationId xmlns:a16="http://schemas.microsoft.com/office/drawing/2014/main" id="{17239AC7-0885-7F4C-AFEA-59AEED453C9C}"/>
              </a:ext>
            </a:extLst>
          </p:cNvPr>
          <p:cNvSpPr>
            <a:spLocks noGrp="1"/>
          </p:cNvSpPr>
          <p:nvPr>
            <p:ph type="sldNum" sz="quarter" idx="12"/>
          </p:nvPr>
        </p:nvSpPr>
        <p:spPr>
          <a:xfrm>
            <a:off x="8485459" y="4972051"/>
            <a:ext cx="550592" cy="182739"/>
          </a:xfrm>
        </p:spPr>
        <p:txBody>
          <a:bodyPr/>
          <a:lstStyle>
            <a:lvl1pPr>
              <a:defRPr b="0" i="0">
                <a:latin typeface="Palatino Linotype" panose="02040502050505030304" pitchFamily="18" charset="0"/>
              </a:defRPr>
            </a:lvl1pPr>
          </a:lstStyle>
          <a:p>
            <a:fld id="{7691CCDB-B024-8747-B233-CAD1CBC7A901}" type="slidenum">
              <a:rPr lang="en-US" smtClean="0"/>
              <a:pPr/>
              <a:t>‹#›</a:t>
            </a:fld>
            <a:endParaRPr lang="en-US"/>
          </a:p>
        </p:txBody>
      </p:sp>
      <p:sp>
        <p:nvSpPr>
          <p:cNvPr id="11" name="Title 5">
            <a:extLst>
              <a:ext uri="{FF2B5EF4-FFF2-40B4-BE49-F238E27FC236}">
                <a16:creationId xmlns:a16="http://schemas.microsoft.com/office/drawing/2014/main" id="{2503009B-3FA0-ED4B-9089-09C566032169}"/>
              </a:ext>
            </a:extLst>
          </p:cNvPr>
          <p:cNvSpPr>
            <a:spLocks noGrp="1"/>
          </p:cNvSpPr>
          <p:nvPr>
            <p:ph type="title" hasCustomPrompt="1"/>
          </p:nvPr>
        </p:nvSpPr>
        <p:spPr>
          <a:xfrm>
            <a:off x="180131" y="257175"/>
            <a:ext cx="8801100" cy="327711"/>
          </a:xfrm>
        </p:spPr>
        <p:txBody>
          <a:bodyPr anchor="ct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7" name="Text Placeholder 65">
            <a:extLst>
              <a:ext uri="{FF2B5EF4-FFF2-40B4-BE49-F238E27FC236}">
                <a16:creationId xmlns:a16="http://schemas.microsoft.com/office/drawing/2014/main" id="{AB5C1542-25D2-4F44-8E77-2B68F6E7A501}"/>
              </a:ext>
            </a:extLst>
          </p:cNvPr>
          <p:cNvSpPr>
            <a:spLocks noGrp="1"/>
          </p:cNvSpPr>
          <p:nvPr>
            <p:ph type="body" sz="quarter" idx="20" hasCustomPrompt="1"/>
          </p:nvPr>
        </p:nvSpPr>
        <p:spPr>
          <a:xfrm>
            <a:off x="180132" y="602162"/>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8" name="Text Placeholder 46">
            <a:extLst>
              <a:ext uri="{FF2B5EF4-FFF2-40B4-BE49-F238E27FC236}">
                <a16:creationId xmlns:a16="http://schemas.microsoft.com/office/drawing/2014/main" id="{803F224D-4A55-CF40-B7E6-AC8D3E3B7248}"/>
              </a:ext>
            </a:extLst>
          </p:cNvPr>
          <p:cNvSpPr>
            <a:spLocks noGrp="1"/>
          </p:cNvSpPr>
          <p:nvPr>
            <p:ph type="body" sz="quarter" idx="21"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9" name="TextBox 18">
            <a:extLst>
              <a:ext uri="{FF2B5EF4-FFF2-40B4-BE49-F238E27FC236}">
                <a16:creationId xmlns:a16="http://schemas.microsoft.com/office/drawing/2014/main" id="{C08C6331-D327-D448-83D6-B3A601B8FB0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870224085"/>
      </p:ext>
    </p:extLst>
  </p:cSld>
  <p:clrMapOvr>
    <a:masterClrMapping/>
  </p:clrMapOvr>
  <p:transition>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White Text - Two Line Title | no Sub | 1 Col">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669D23CD-ECB6-4E4E-80F3-343BB5F4B148}"/>
              </a:ext>
            </a:extLst>
          </p:cNvPr>
          <p:cNvGrpSpPr/>
          <p:nvPr userDrawn="1"/>
        </p:nvGrpSpPr>
        <p:grpSpPr>
          <a:xfrm>
            <a:off x="0" y="4956265"/>
            <a:ext cx="9144000" cy="191143"/>
            <a:chOff x="0" y="4956265"/>
            <a:chExt cx="9144000" cy="191143"/>
          </a:xfrm>
        </p:grpSpPr>
        <p:sp>
          <p:nvSpPr>
            <p:cNvPr id="41" name="Rectangle 40">
              <a:extLst>
                <a:ext uri="{FF2B5EF4-FFF2-40B4-BE49-F238E27FC236}">
                  <a16:creationId xmlns:a16="http://schemas.microsoft.com/office/drawing/2014/main" id="{D215E1D2-F1CC-A94E-B3C2-77EB27215706}"/>
                </a:ext>
              </a:extLst>
            </p:cNvPr>
            <p:cNvSpPr>
              <a:spLocks noChangeAspect="1"/>
            </p:cNvSpPr>
            <p:nvPr userDrawn="1"/>
          </p:nvSpPr>
          <p:spPr>
            <a:xfrm>
              <a:off x="8291462" y="4956265"/>
              <a:ext cx="191143"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2" name="Rectangle 41">
              <a:extLst>
                <a:ext uri="{FF2B5EF4-FFF2-40B4-BE49-F238E27FC236}">
                  <a16:creationId xmlns:a16="http://schemas.microsoft.com/office/drawing/2014/main" id="{AB4FB3FE-99E0-CF4B-AFA7-E4C9A561BCF7}"/>
                </a:ext>
              </a:extLst>
            </p:cNvPr>
            <p:cNvSpPr>
              <a:spLocks noChangeAspect="1"/>
            </p:cNvSpPr>
            <p:nvPr userDrawn="1"/>
          </p:nvSpPr>
          <p:spPr>
            <a:xfrm>
              <a:off x="8482604" y="4956265"/>
              <a:ext cx="191143" cy="19114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3" name="Rectangle 42">
              <a:extLst>
                <a:ext uri="{FF2B5EF4-FFF2-40B4-BE49-F238E27FC236}">
                  <a16:creationId xmlns:a16="http://schemas.microsoft.com/office/drawing/2014/main" id="{415C4CF3-CDDF-6C46-885E-C82F07734509}"/>
                </a:ext>
              </a:extLst>
            </p:cNvPr>
            <p:cNvSpPr>
              <a:spLocks noChangeAspect="1"/>
            </p:cNvSpPr>
            <p:nvPr userDrawn="1"/>
          </p:nvSpPr>
          <p:spPr>
            <a:xfrm>
              <a:off x="8673746" y="4956265"/>
              <a:ext cx="470254"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4" name="Rectangle 43">
              <a:extLst>
                <a:ext uri="{FF2B5EF4-FFF2-40B4-BE49-F238E27FC236}">
                  <a16:creationId xmlns:a16="http://schemas.microsoft.com/office/drawing/2014/main" id="{8D470C35-2CA1-4E4C-97B6-928E5C3DE896}"/>
                </a:ext>
              </a:extLst>
            </p:cNvPr>
            <p:cNvSpPr>
              <a:spLocks noChangeAspect="1"/>
            </p:cNvSpPr>
            <p:nvPr userDrawn="1"/>
          </p:nvSpPr>
          <p:spPr>
            <a:xfrm>
              <a:off x="0" y="4956265"/>
              <a:ext cx="8119809"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5" name="Rectangle 44">
              <a:extLst>
                <a:ext uri="{FF2B5EF4-FFF2-40B4-BE49-F238E27FC236}">
                  <a16:creationId xmlns:a16="http://schemas.microsoft.com/office/drawing/2014/main" id="{5B077314-F4FF-E245-A9D2-5A501493AB1E}"/>
                </a:ext>
              </a:extLst>
            </p:cNvPr>
            <p:cNvSpPr>
              <a:spLocks noChangeAspect="1"/>
            </p:cNvSpPr>
            <p:nvPr userDrawn="1"/>
          </p:nvSpPr>
          <p:spPr>
            <a:xfrm>
              <a:off x="8101073" y="4956265"/>
              <a:ext cx="191143" cy="191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46" name="Graphic 45">
              <a:extLst>
                <a:ext uri="{FF2B5EF4-FFF2-40B4-BE49-F238E27FC236}">
                  <a16:creationId xmlns:a16="http://schemas.microsoft.com/office/drawing/2014/main" id="{0894501E-AEA0-0945-B5C7-84182123ABDF}"/>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8503637" y="4981114"/>
              <a:ext cx="146304" cy="146304"/>
            </a:xfrm>
            <a:prstGeom prst="rect">
              <a:avLst/>
            </a:prstGeom>
          </p:spPr>
        </p:pic>
        <p:pic>
          <p:nvPicPr>
            <p:cNvPr id="47" name="Graphic 46">
              <a:extLst>
                <a:ext uri="{FF2B5EF4-FFF2-40B4-BE49-F238E27FC236}">
                  <a16:creationId xmlns:a16="http://schemas.microsoft.com/office/drawing/2014/main" id="{3E8DC3CE-027A-4F43-AB78-97EACB3D7E8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317203" y="4982552"/>
              <a:ext cx="137160" cy="137160"/>
            </a:xfrm>
            <a:prstGeom prst="rect">
              <a:avLst/>
            </a:prstGeom>
          </p:spPr>
        </p:pic>
        <p:pic>
          <p:nvPicPr>
            <p:cNvPr id="48" name="Graphic 47">
              <a:extLst>
                <a:ext uri="{FF2B5EF4-FFF2-40B4-BE49-F238E27FC236}">
                  <a16:creationId xmlns:a16="http://schemas.microsoft.com/office/drawing/2014/main" id="{B36A41D2-3DCD-814F-9656-ABD9AD7F8CAB}"/>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40048" y="4983256"/>
              <a:ext cx="100871" cy="137160"/>
            </a:xfrm>
            <a:prstGeom prst="rect">
              <a:avLst/>
            </a:prstGeom>
          </p:spPr>
        </p:pic>
      </p:grpSp>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6" name="Title 5">
            <a:extLst>
              <a:ext uri="{FF2B5EF4-FFF2-40B4-BE49-F238E27FC236}">
                <a16:creationId xmlns:a16="http://schemas.microsoft.com/office/drawing/2014/main" id="{E9FA72DD-D9A3-484B-8C61-C7B8ED048A4C}"/>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71450" y="-433137"/>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White Text Slide - Two Line Title – No Sub – 1 Col</a:t>
            </a:r>
          </a:p>
        </p:txBody>
      </p:sp>
      <p:sp>
        <p:nvSpPr>
          <p:cNvPr id="7" name="Text Placeholder 65">
            <a:extLst>
              <a:ext uri="{FF2B5EF4-FFF2-40B4-BE49-F238E27FC236}">
                <a16:creationId xmlns:a16="http://schemas.microsoft.com/office/drawing/2014/main" id="{657C8F90-7194-A743-9D7D-29D7240B7AAB}"/>
              </a:ext>
            </a:extLst>
          </p:cNvPr>
          <p:cNvSpPr>
            <a:spLocks noGrp="1"/>
          </p:cNvSpPr>
          <p:nvPr>
            <p:ph type="body" sz="quarter" idx="14" hasCustomPrompt="1"/>
          </p:nvPr>
        </p:nvSpPr>
        <p:spPr>
          <a:xfrm>
            <a:off x="171451" y="1808354"/>
            <a:ext cx="8809781"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9" name="Text Placeholder 46">
            <a:extLst>
              <a:ext uri="{FF2B5EF4-FFF2-40B4-BE49-F238E27FC236}">
                <a16:creationId xmlns:a16="http://schemas.microsoft.com/office/drawing/2014/main" id="{AD4E5EB5-3CE3-1D45-B7A0-BB5CE104B806}"/>
              </a:ext>
            </a:extLst>
          </p:cNvPr>
          <p:cNvSpPr>
            <a:spLocks noGrp="1"/>
          </p:cNvSpPr>
          <p:nvPr>
            <p:ph type="body" sz="quarter" idx="15" hasCustomPrompt="1"/>
          </p:nvPr>
        </p:nvSpPr>
        <p:spPr>
          <a:xfrm>
            <a:off x="171451" y="878307"/>
            <a:ext cx="8809781"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CF854965-E2FF-1C44-8908-AECC464B414A}"/>
              </a:ext>
            </a:extLst>
          </p:cNvPr>
          <p:cNvSpPr>
            <a:spLocks noGrp="1"/>
          </p:cNvSpPr>
          <p:nvPr>
            <p:ph type="ftr" sz="quarter" idx="16"/>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ext Placeholder 46">
            <a:extLst>
              <a:ext uri="{FF2B5EF4-FFF2-40B4-BE49-F238E27FC236}">
                <a16:creationId xmlns:a16="http://schemas.microsoft.com/office/drawing/2014/main" id="{E5D1BDA0-4BC7-314C-B715-8F6309B926D7}"/>
              </a:ext>
            </a:extLst>
          </p:cNvPr>
          <p:cNvSpPr>
            <a:spLocks noGrp="1"/>
          </p:cNvSpPr>
          <p:nvPr>
            <p:ph type="body" sz="quarter" idx="17"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39" name="TextBox 38">
            <a:extLst>
              <a:ext uri="{FF2B5EF4-FFF2-40B4-BE49-F238E27FC236}">
                <a16:creationId xmlns:a16="http://schemas.microsoft.com/office/drawing/2014/main" id="{35F9236B-A882-8D42-AB74-23DA276A42B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462835805"/>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White Text - Two Line Title | no Sub | 2 Col">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DDEB836F-1D9C-9743-A7B0-D44C7E152973}"/>
              </a:ext>
            </a:extLst>
          </p:cNvPr>
          <p:cNvGrpSpPr/>
          <p:nvPr userDrawn="1"/>
        </p:nvGrpSpPr>
        <p:grpSpPr>
          <a:xfrm>
            <a:off x="0" y="4956265"/>
            <a:ext cx="9144000" cy="191143"/>
            <a:chOff x="0" y="4956265"/>
            <a:chExt cx="9144000" cy="191143"/>
          </a:xfrm>
        </p:grpSpPr>
        <p:sp>
          <p:nvSpPr>
            <p:cNvPr id="44" name="Rectangle 43">
              <a:extLst>
                <a:ext uri="{FF2B5EF4-FFF2-40B4-BE49-F238E27FC236}">
                  <a16:creationId xmlns:a16="http://schemas.microsoft.com/office/drawing/2014/main" id="{66AB4771-432F-2749-B613-9DE342B45279}"/>
                </a:ext>
              </a:extLst>
            </p:cNvPr>
            <p:cNvSpPr>
              <a:spLocks noChangeAspect="1"/>
            </p:cNvSpPr>
            <p:nvPr userDrawn="1"/>
          </p:nvSpPr>
          <p:spPr>
            <a:xfrm>
              <a:off x="8291462" y="4956265"/>
              <a:ext cx="191143"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5" name="Rectangle 44">
              <a:extLst>
                <a:ext uri="{FF2B5EF4-FFF2-40B4-BE49-F238E27FC236}">
                  <a16:creationId xmlns:a16="http://schemas.microsoft.com/office/drawing/2014/main" id="{6E357648-1818-F440-9C19-5FB9BAE2F44D}"/>
                </a:ext>
              </a:extLst>
            </p:cNvPr>
            <p:cNvSpPr>
              <a:spLocks noChangeAspect="1"/>
            </p:cNvSpPr>
            <p:nvPr userDrawn="1"/>
          </p:nvSpPr>
          <p:spPr>
            <a:xfrm>
              <a:off x="8482604" y="4956265"/>
              <a:ext cx="191143" cy="19114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6" name="Rectangle 45">
              <a:extLst>
                <a:ext uri="{FF2B5EF4-FFF2-40B4-BE49-F238E27FC236}">
                  <a16:creationId xmlns:a16="http://schemas.microsoft.com/office/drawing/2014/main" id="{0B63FE36-8700-E743-A8B4-72210C4931BC}"/>
                </a:ext>
              </a:extLst>
            </p:cNvPr>
            <p:cNvSpPr>
              <a:spLocks noChangeAspect="1"/>
            </p:cNvSpPr>
            <p:nvPr userDrawn="1"/>
          </p:nvSpPr>
          <p:spPr>
            <a:xfrm>
              <a:off x="8673746" y="4956265"/>
              <a:ext cx="470254"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7" name="Rectangle 46">
              <a:extLst>
                <a:ext uri="{FF2B5EF4-FFF2-40B4-BE49-F238E27FC236}">
                  <a16:creationId xmlns:a16="http://schemas.microsoft.com/office/drawing/2014/main" id="{D8825233-5B26-F244-9ACF-85B1831253BA}"/>
                </a:ext>
              </a:extLst>
            </p:cNvPr>
            <p:cNvSpPr>
              <a:spLocks noChangeAspect="1"/>
            </p:cNvSpPr>
            <p:nvPr userDrawn="1"/>
          </p:nvSpPr>
          <p:spPr>
            <a:xfrm>
              <a:off x="0" y="4956265"/>
              <a:ext cx="8119809"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8" name="Rectangle 47">
              <a:extLst>
                <a:ext uri="{FF2B5EF4-FFF2-40B4-BE49-F238E27FC236}">
                  <a16:creationId xmlns:a16="http://schemas.microsoft.com/office/drawing/2014/main" id="{4D8E650F-51C4-6944-8AF2-83837A5005FE}"/>
                </a:ext>
              </a:extLst>
            </p:cNvPr>
            <p:cNvSpPr>
              <a:spLocks noChangeAspect="1"/>
            </p:cNvSpPr>
            <p:nvPr userDrawn="1"/>
          </p:nvSpPr>
          <p:spPr>
            <a:xfrm>
              <a:off x="8101073" y="4956265"/>
              <a:ext cx="191143" cy="191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49" name="Graphic 48">
              <a:extLst>
                <a:ext uri="{FF2B5EF4-FFF2-40B4-BE49-F238E27FC236}">
                  <a16:creationId xmlns:a16="http://schemas.microsoft.com/office/drawing/2014/main" id="{B6EE6D33-E6EF-8C47-ACC2-F77EB3F020F4}"/>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8503637" y="4981114"/>
              <a:ext cx="146304" cy="146304"/>
            </a:xfrm>
            <a:prstGeom prst="rect">
              <a:avLst/>
            </a:prstGeom>
          </p:spPr>
        </p:pic>
        <p:pic>
          <p:nvPicPr>
            <p:cNvPr id="50" name="Graphic 49">
              <a:extLst>
                <a:ext uri="{FF2B5EF4-FFF2-40B4-BE49-F238E27FC236}">
                  <a16:creationId xmlns:a16="http://schemas.microsoft.com/office/drawing/2014/main" id="{9F71B5B4-BCBA-E449-84A5-CC5CB74771C5}"/>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317203" y="4982552"/>
              <a:ext cx="137160" cy="137160"/>
            </a:xfrm>
            <a:prstGeom prst="rect">
              <a:avLst/>
            </a:prstGeom>
          </p:spPr>
        </p:pic>
        <p:pic>
          <p:nvPicPr>
            <p:cNvPr id="51" name="Graphic 50">
              <a:extLst>
                <a:ext uri="{FF2B5EF4-FFF2-40B4-BE49-F238E27FC236}">
                  <a16:creationId xmlns:a16="http://schemas.microsoft.com/office/drawing/2014/main" id="{6371C824-7944-D743-88C8-168BD5DA74E3}"/>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40048" y="4983256"/>
              <a:ext cx="100871" cy="137160"/>
            </a:xfrm>
            <a:prstGeom prst="rect">
              <a:avLst/>
            </a:prstGeom>
          </p:spPr>
        </p:pic>
      </p:grpSp>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80131"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White Text Slide - Two Line Title – No Sub – 2 Col</a:t>
            </a:r>
          </a:p>
        </p:txBody>
      </p:sp>
      <p:sp>
        <p:nvSpPr>
          <p:cNvPr id="7" name="Text Placeholder 65">
            <a:extLst>
              <a:ext uri="{FF2B5EF4-FFF2-40B4-BE49-F238E27FC236}">
                <a16:creationId xmlns:a16="http://schemas.microsoft.com/office/drawing/2014/main" id="{657C8F90-7194-A743-9D7D-29D7240B7AAB}"/>
              </a:ext>
            </a:extLst>
          </p:cNvPr>
          <p:cNvSpPr>
            <a:spLocks noGrp="1"/>
          </p:cNvSpPr>
          <p:nvPr>
            <p:ph type="body" sz="quarter" idx="14" hasCustomPrompt="1"/>
          </p:nvPr>
        </p:nvSpPr>
        <p:spPr>
          <a:xfrm>
            <a:off x="171450" y="1784660"/>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9" name="Text Placeholder 46">
            <a:extLst>
              <a:ext uri="{FF2B5EF4-FFF2-40B4-BE49-F238E27FC236}">
                <a16:creationId xmlns:a16="http://schemas.microsoft.com/office/drawing/2014/main" id="{AD4E5EB5-3CE3-1D45-B7A0-BB5CE104B806}"/>
              </a:ext>
            </a:extLst>
          </p:cNvPr>
          <p:cNvSpPr>
            <a:spLocks noGrp="1"/>
          </p:cNvSpPr>
          <p:nvPr>
            <p:ph type="body" sz="quarter" idx="15" hasCustomPrompt="1"/>
          </p:nvPr>
        </p:nvSpPr>
        <p:spPr>
          <a:xfrm>
            <a:off x="171450" y="854613"/>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0" name="Text Placeholder 65">
            <a:extLst>
              <a:ext uri="{FF2B5EF4-FFF2-40B4-BE49-F238E27FC236}">
                <a16:creationId xmlns:a16="http://schemas.microsoft.com/office/drawing/2014/main" id="{C6B62553-D9FB-494E-AA6D-E407A7DAB2A3}"/>
              </a:ext>
            </a:extLst>
          </p:cNvPr>
          <p:cNvSpPr>
            <a:spLocks noGrp="1"/>
          </p:cNvSpPr>
          <p:nvPr>
            <p:ph type="body" sz="quarter" idx="16" hasCustomPrompt="1"/>
          </p:nvPr>
        </p:nvSpPr>
        <p:spPr>
          <a:xfrm>
            <a:off x="4743450" y="1784660"/>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1" name="Text Placeholder 46">
            <a:extLst>
              <a:ext uri="{FF2B5EF4-FFF2-40B4-BE49-F238E27FC236}">
                <a16:creationId xmlns:a16="http://schemas.microsoft.com/office/drawing/2014/main" id="{169D66DF-15E3-304C-8008-B22FA84B8BB5}"/>
              </a:ext>
            </a:extLst>
          </p:cNvPr>
          <p:cNvSpPr>
            <a:spLocks noGrp="1"/>
          </p:cNvSpPr>
          <p:nvPr>
            <p:ph type="body" sz="quarter" idx="17" hasCustomPrompt="1"/>
          </p:nvPr>
        </p:nvSpPr>
        <p:spPr>
          <a:xfrm>
            <a:off x="4743450" y="854613"/>
            <a:ext cx="4229100" cy="926431"/>
          </a:xfrm>
        </p:spPr>
        <p:txBody>
          <a:bodyPr anchor="b">
            <a:normAutofit/>
          </a:bodyPr>
          <a:lstStyle>
            <a:lvl1pPr marL="0" marR="0" indent="0" algn="l" defTabSz="685783" rtl="0" eaLnBrk="1" fontAlgn="auto" latinLnBrk="0" hangingPunct="1">
              <a:lnSpc>
                <a:spcPct val="100000"/>
              </a:lnSpc>
              <a:spcBef>
                <a:spcPts val="750"/>
              </a:spcBef>
              <a:spcAft>
                <a:spcPts val="0"/>
              </a:spcAft>
              <a:buClrTx/>
              <a:buSzTx/>
              <a:buFont typeface="Arial" panose="020B0604020202020204" pitchFamily="34" charset="0"/>
              <a:buNone/>
              <a:tabLst/>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013505F0-4477-9C4F-BD95-F652BF09290A}"/>
              </a:ext>
            </a:extLst>
          </p:cNvPr>
          <p:cNvSpPr>
            <a:spLocks noGrp="1"/>
          </p:cNvSpPr>
          <p:nvPr>
            <p:ph type="ftr" sz="quarter" idx="18"/>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990E713D-8434-CB43-8BDE-A2F3F75038DD}"/>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13" name="Text Placeholder 46">
            <a:extLst>
              <a:ext uri="{FF2B5EF4-FFF2-40B4-BE49-F238E27FC236}">
                <a16:creationId xmlns:a16="http://schemas.microsoft.com/office/drawing/2014/main" id="{0C929446-E77B-D14C-9234-E26121184EED}"/>
              </a:ext>
            </a:extLst>
          </p:cNvPr>
          <p:cNvSpPr>
            <a:spLocks noGrp="1"/>
          </p:cNvSpPr>
          <p:nvPr>
            <p:ph type="body" sz="quarter" idx="19"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42" name="TextBox 41">
            <a:extLst>
              <a:ext uri="{FF2B5EF4-FFF2-40B4-BE49-F238E27FC236}">
                <a16:creationId xmlns:a16="http://schemas.microsoft.com/office/drawing/2014/main" id="{77557586-C1C7-EE4F-A63A-3B8C6285D1B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240982716"/>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White Text - Two Line Title | w/ Sub | 1 Col">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ADA5FCDD-E44F-334D-A198-027701E37BD1}"/>
              </a:ext>
            </a:extLst>
          </p:cNvPr>
          <p:cNvGrpSpPr/>
          <p:nvPr userDrawn="1"/>
        </p:nvGrpSpPr>
        <p:grpSpPr>
          <a:xfrm>
            <a:off x="0" y="4956265"/>
            <a:ext cx="9144000" cy="191143"/>
            <a:chOff x="0" y="4956265"/>
            <a:chExt cx="9144000" cy="191143"/>
          </a:xfrm>
        </p:grpSpPr>
        <p:sp>
          <p:nvSpPr>
            <p:cNvPr id="44" name="Rectangle 43">
              <a:extLst>
                <a:ext uri="{FF2B5EF4-FFF2-40B4-BE49-F238E27FC236}">
                  <a16:creationId xmlns:a16="http://schemas.microsoft.com/office/drawing/2014/main" id="{CDB4C92E-0883-CA44-840F-9E7FD7DF0412}"/>
                </a:ext>
              </a:extLst>
            </p:cNvPr>
            <p:cNvSpPr>
              <a:spLocks noChangeAspect="1"/>
            </p:cNvSpPr>
            <p:nvPr userDrawn="1"/>
          </p:nvSpPr>
          <p:spPr>
            <a:xfrm>
              <a:off x="8291462" y="4956265"/>
              <a:ext cx="191143"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5" name="Rectangle 44">
              <a:extLst>
                <a:ext uri="{FF2B5EF4-FFF2-40B4-BE49-F238E27FC236}">
                  <a16:creationId xmlns:a16="http://schemas.microsoft.com/office/drawing/2014/main" id="{39D92892-52CD-2644-AE49-E82408D2D96A}"/>
                </a:ext>
              </a:extLst>
            </p:cNvPr>
            <p:cNvSpPr>
              <a:spLocks noChangeAspect="1"/>
            </p:cNvSpPr>
            <p:nvPr userDrawn="1"/>
          </p:nvSpPr>
          <p:spPr>
            <a:xfrm>
              <a:off x="8482604" y="4956265"/>
              <a:ext cx="191143" cy="19114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6" name="Rectangle 45">
              <a:extLst>
                <a:ext uri="{FF2B5EF4-FFF2-40B4-BE49-F238E27FC236}">
                  <a16:creationId xmlns:a16="http://schemas.microsoft.com/office/drawing/2014/main" id="{A097A9CA-C371-724A-B7F5-6ED54153767C}"/>
                </a:ext>
              </a:extLst>
            </p:cNvPr>
            <p:cNvSpPr>
              <a:spLocks noChangeAspect="1"/>
            </p:cNvSpPr>
            <p:nvPr userDrawn="1"/>
          </p:nvSpPr>
          <p:spPr>
            <a:xfrm>
              <a:off x="8673746" y="4956265"/>
              <a:ext cx="470254"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7" name="Rectangle 46">
              <a:extLst>
                <a:ext uri="{FF2B5EF4-FFF2-40B4-BE49-F238E27FC236}">
                  <a16:creationId xmlns:a16="http://schemas.microsoft.com/office/drawing/2014/main" id="{2EC93714-179E-274D-A9F0-0C7F7E96C6F7}"/>
                </a:ext>
              </a:extLst>
            </p:cNvPr>
            <p:cNvSpPr>
              <a:spLocks noChangeAspect="1"/>
            </p:cNvSpPr>
            <p:nvPr userDrawn="1"/>
          </p:nvSpPr>
          <p:spPr>
            <a:xfrm>
              <a:off x="0" y="4956265"/>
              <a:ext cx="8119809"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8" name="Rectangle 47">
              <a:extLst>
                <a:ext uri="{FF2B5EF4-FFF2-40B4-BE49-F238E27FC236}">
                  <a16:creationId xmlns:a16="http://schemas.microsoft.com/office/drawing/2014/main" id="{0F15937F-5F21-A048-B76B-B79DFEC9C76E}"/>
                </a:ext>
              </a:extLst>
            </p:cNvPr>
            <p:cNvSpPr>
              <a:spLocks noChangeAspect="1"/>
            </p:cNvSpPr>
            <p:nvPr userDrawn="1"/>
          </p:nvSpPr>
          <p:spPr>
            <a:xfrm>
              <a:off x="8101073" y="4956265"/>
              <a:ext cx="191143" cy="191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49" name="Graphic 48">
              <a:extLst>
                <a:ext uri="{FF2B5EF4-FFF2-40B4-BE49-F238E27FC236}">
                  <a16:creationId xmlns:a16="http://schemas.microsoft.com/office/drawing/2014/main" id="{4E6906C9-2FF7-DF4B-84B1-6DF0623CECEB}"/>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8503637" y="4981114"/>
              <a:ext cx="146304" cy="146304"/>
            </a:xfrm>
            <a:prstGeom prst="rect">
              <a:avLst/>
            </a:prstGeom>
          </p:spPr>
        </p:pic>
        <p:pic>
          <p:nvPicPr>
            <p:cNvPr id="50" name="Graphic 49">
              <a:extLst>
                <a:ext uri="{FF2B5EF4-FFF2-40B4-BE49-F238E27FC236}">
                  <a16:creationId xmlns:a16="http://schemas.microsoft.com/office/drawing/2014/main" id="{D2E1E067-1CEF-EC49-9AC9-B2D3EDC7C440}"/>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317203" y="4982552"/>
              <a:ext cx="137160" cy="137160"/>
            </a:xfrm>
            <a:prstGeom prst="rect">
              <a:avLst/>
            </a:prstGeom>
          </p:spPr>
        </p:pic>
        <p:pic>
          <p:nvPicPr>
            <p:cNvPr id="51" name="Graphic 50">
              <a:extLst>
                <a:ext uri="{FF2B5EF4-FFF2-40B4-BE49-F238E27FC236}">
                  <a16:creationId xmlns:a16="http://schemas.microsoft.com/office/drawing/2014/main" id="{0EB6A98E-6D0C-3743-A3FF-FAA9BC18B9F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40048" y="4983256"/>
              <a:ext cx="100871" cy="137160"/>
            </a:xfrm>
            <a:prstGeom prst="rect">
              <a:avLst/>
            </a:prstGeom>
          </p:spPr>
        </p:pic>
      </p:grpSp>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80131"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White Text Slide - Two Line Title – w/ Sub – 1 Col</a:t>
            </a:r>
          </a:p>
        </p:txBody>
      </p:sp>
      <p:sp>
        <p:nvSpPr>
          <p:cNvPr id="10" name="Text Placeholder 65">
            <a:extLst>
              <a:ext uri="{FF2B5EF4-FFF2-40B4-BE49-F238E27FC236}">
                <a16:creationId xmlns:a16="http://schemas.microsoft.com/office/drawing/2014/main" id="{B5C6C243-A425-524F-B48B-A6A7C75D289E}"/>
              </a:ext>
            </a:extLst>
          </p:cNvPr>
          <p:cNvSpPr>
            <a:spLocks noGrp="1"/>
          </p:cNvSpPr>
          <p:nvPr>
            <p:ph type="body" sz="quarter" idx="14" hasCustomPrompt="1"/>
          </p:nvPr>
        </p:nvSpPr>
        <p:spPr>
          <a:xfrm>
            <a:off x="171450" y="2220940"/>
            <a:ext cx="8801100" cy="1912698"/>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1" name="Text Placeholder 46">
            <a:extLst>
              <a:ext uri="{FF2B5EF4-FFF2-40B4-BE49-F238E27FC236}">
                <a16:creationId xmlns:a16="http://schemas.microsoft.com/office/drawing/2014/main" id="{859E6D0A-88C5-7745-93E2-0DDF99B5CD3E}"/>
              </a:ext>
            </a:extLst>
          </p:cNvPr>
          <p:cNvSpPr>
            <a:spLocks noGrp="1"/>
          </p:cNvSpPr>
          <p:nvPr>
            <p:ph type="body" sz="quarter" idx="15" hasCustomPrompt="1"/>
          </p:nvPr>
        </p:nvSpPr>
        <p:spPr>
          <a:xfrm>
            <a:off x="171450" y="1523110"/>
            <a:ext cx="8801100" cy="694214"/>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2" name="Text Placeholder 65">
            <a:extLst>
              <a:ext uri="{FF2B5EF4-FFF2-40B4-BE49-F238E27FC236}">
                <a16:creationId xmlns:a16="http://schemas.microsoft.com/office/drawing/2014/main" id="{29643761-E02D-C44E-88DC-B8F10563BBB8}"/>
              </a:ext>
            </a:extLst>
          </p:cNvPr>
          <p:cNvSpPr>
            <a:spLocks noGrp="1"/>
          </p:cNvSpPr>
          <p:nvPr>
            <p:ph type="body" sz="quarter" idx="18" hasCustomPrompt="1"/>
          </p:nvPr>
        </p:nvSpPr>
        <p:spPr>
          <a:xfrm>
            <a:off x="180132" y="867160"/>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3" name="Footer Placeholder 2">
            <a:extLst>
              <a:ext uri="{FF2B5EF4-FFF2-40B4-BE49-F238E27FC236}">
                <a16:creationId xmlns:a16="http://schemas.microsoft.com/office/drawing/2014/main" id="{BAFAB129-6AB3-454E-ABE6-8B5861D84E48}"/>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9" name="Title 5">
            <a:extLst>
              <a:ext uri="{FF2B5EF4-FFF2-40B4-BE49-F238E27FC236}">
                <a16:creationId xmlns:a16="http://schemas.microsoft.com/office/drawing/2014/main" id="{21B48549-8997-0E4C-9DBD-1678D7C479C5}"/>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13" name="Text Placeholder 46">
            <a:extLst>
              <a:ext uri="{FF2B5EF4-FFF2-40B4-BE49-F238E27FC236}">
                <a16:creationId xmlns:a16="http://schemas.microsoft.com/office/drawing/2014/main" id="{02F21F7C-7CB0-3942-BFBD-285052A05388}"/>
              </a:ext>
            </a:extLst>
          </p:cNvPr>
          <p:cNvSpPr>
            <a:spLocks noGrp="1"/>
          </p:cNvSpPr>
          <p:nvPr>
            <p:ph type="body" sz="quarter" idx="17"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42" name="TextBox 41">
            <a:extLst>
              <a:ext uri="{FF2B5EF4-FFF2-40B4-BE49-F238E27FC236}">
                <a16:creationId xmlns:a16="http://schemas.microsoft.com/office/drawing/2014/main" id="{2BA59910-E550-9C4F-96E0-544DDEE9E22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881439202"/>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White Text - Two Line Title | w/ Sub | 2 Col">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B43B84A1-76D2-7F47-A06C-C588BDBA065E}"/>
              </a:ext>
            </a:extLst>
          </p:cNvPr>
          <p:cNvGrpSpPr/>
          <p:nvPr userDrawn="1"/>
        </p:nvGrpSpPr>
        <p:grpSpPr>
          <a:xfrm>
            <a:off x="0" y="4956265"/>
            <a:ext cx="9144000" cy="191143"/>
            <a:chOff x="0" y="4956265"/>
            <a:chExt cx="9144000" cy="191143"/>
          </a:xfrm>
        </p:grpSpPr>
        <p:sp>
          <p:nvSpPr>
            <p:cNvPr id="45" name="Rectangle 44">
              <a:extLst>
                <a:ext uri="{FF2B5EF4-FFF2-40B4-BE49-F238E27FC236}">
                  <a16:creationId xmlns:a16="http://schemas.microsoft.com/office/drawing/2014/main" id="{C59D7609-37D8-6B41-B825-3D8DD8459AEC}"/>
                </a:ext>
              </a:extLst>
            </p:cNvPr>
            <p:cNvSpPr>
              <a:spLocks noChangeAspect="1"/>
            </p:cNvSpPr>
            <p:nvPr userDrawn="1"/>
          </p:nvSpPr>
          <p:spPr>
            <a:xfrm>
              <a:off x="8291462" y="4956265"/>
              <a:ext cx="191143"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6" name="Rectangle 45">
              <a:extLst>
                <a:ext uri="{FF2B5EF4-FFF2-40B4-BE49-F238E27FC236}">
                  <a16:creationId xmlns:a16="http://schemas.microsoft.com/office/drawing/2014/main" id="{AC220141-DD9D-C24C-AC0D-F13119DDF71A}"/>
                </a:ext>
              </a:extLst>
            </p:cNvPr>
            <p:cNvSpPr>
              <a:spLocks noChangeAspect="1"/>
            </p:cNvSpPr>
            <p:nvPr userDrawn="1"/>
          </p:nvSpPr>
          <p:spPr>
            <a:xfrm>
              <a:off x="8482604" y="4956265"/>
              <a:ext cx="191143" cy="19114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7" name="Rectangle 46">
              <a:extLst>
                <a:ext uri="{FF2B5EF4-FFF2-40B4-BE49-F238E27FC236}">
                  <a16:creationId xmlns:a16="http://schemas.microsoft.com/office/drawing/2014/main" id="{B8EB52E8-D3C3-B947-97ED-3391CD208E08}"/>
                </a:ext>
              </a:extLst>
            </p:cNvPr>
            <p:cNvSpPr>
              <a:spLocks noChangeAspect="1"/>
            </p:cNvSpPr>
            <p:nvPr userDrawn="1"/>
          </p:nvSpPr>
          <p:spPr>
            <a:xfrm>
              <a:off x="8673746" y="4956265"/>
              <a:ext cx="470254"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8" name="Rectangle 47">
              <a:extLst>
                <a:ext uri="{FF2B5EF4-FFF2-40B4-BE49-F238E27FC236}">
                  <a16:creationId xmlns:a16="http://schemas.microsoft.com/office/drawing/2014/main" id="{08DC8107-EDFB-294A-8FDC-69B758C2C304}"/>
                </a:ext>
              </a:extLst>
            </p:cNvPr>
            <p:cNvSpPr>
              <a:spLocks noChangeAspect="1"/>
            </p:cNvSpPr>
            <p:nvPr userDrawn="1"/>
          </p:nvSpPr>
          <p:spPr>
            <a:xfrm>
              <a:off x="0" y="4956265"/>
              <a:ext cx="8119809"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9" name="Rectangle 48">
              <a:extLst>
                <a:ext uri="{FF2B5EF4-FFF2-40B4-BE49-F238E27FC236}">
                  <a16:creationId xmlns:a16="http://schemas.microsoft.com/office/drawing/2014/main" id="{FA09B338-0ED5-E443-A476-1E56DAC39DD6}"/>
                </a:ext>
              </a:extLst>
            </p:cNvPr>
            <p:cNvSpPr>
              <a:spLocks noChangeAspect="1"/>
            </p:cNvSpPr>
            <p:nvPr userDrawn="1"/>
          </p:nvSpPr>
          <p:spPr>
            <a:xfrm>
              <a:off x="8101073" y="4956265"/>
              <a:ext cx="191143" cy="191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50" name="Graphic 49">
              <a:extLst>
                <a:ext uri="{FF2B5EF4-FFF2-40B4-BE49-F238E27FC236}">
                  <a16:creationId xmlns:a16="http://schemas.microsoft.com/office/drawing/2014/main" id="{7A346323-473B-F446-A5C1-68CFD7AE414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8503637" y="4981114"/>
              <a:ext cx="146304" cy="146304"/>
            </a:xfrm>
            <a:prstGeom prst="rect">
              <a:avLst/>
            </a:prstGeom>
          </p:spPr>
        </p:pic>
        <p:pic>
          <p:nvPicPr>
            <p:cNvPr id="51" name="Graphic 50">
              <a:extLst>
                <a:ext uri="{FF2B5EF4-FFF2-40B4-BE49-F238E27FC236}">
                  <a16:creationId xmlns:a16="http://schemas.microsoft.com/office/drawing/2014/main" id="{615B4D4B-2AA2-5F42-A45C-F449FBE1477D}"/>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317203" y="4982552"/>
              <a:ext cx="137160" cy="137160"/>
            </a:xfrm>
            <a:prstGeom prst="rect">
              <a:avLst/>
            </a:prstGeom>
          </p:spPr>
        </p:pic>
        <p:pic>
          <p:nvPicPr>
            <p:cNvPr id="52" name="Graphic 51">
              <a:extLst>
                <a:ext uri="{FF2B5EF4-FFF2-40B4-BE49-F238E27FC236}">
                  <a16:creationId xmlns:a16="http://schemas.microsoft.com/office/drawing/2014/main" id="{EE809DD0-CAAA-FF4F-A300-5C4EC770696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40048" y="4983256"/>
              <a:ext cx="100871" cy="137160"/>
            </a:xfrm>
            <a:prstGeom prst="rect">
              <a:avLst/>
            </a:prstGeom>
          </p:spPr>
        </p:pic>
      </p:grpSp>
      <p:sp>
        <p:nvSpPr>
          <p:cNvPr id="4" name="Slide Number Placeholder 3">
            <a:extLst>
              <a:ext uri="{FF2B5EF4-FFF2-40B4-BE49-F238E27FC236}">
                <a16:creationId xmlns:a16="http://schemas.microsoft.com/office/drawing/2014/main" id="{E48412C1-1A66-6946-9AAE-D2F5222B9A31}"/>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TextBox 7">
            <a:extLst>
              <a:ext uri="{FF2B5EF4-FFF2-40B4-BE49-F238E27FC236}">
                <a16:creationId xmlns:a16="http://schemas.microsoft.com/office/drawing/2014/main" id="{D0F4FA2B-3B48-5949-99A5-40C52A59F366}"/>
              </a:ext>
            </a:extLst>
          </p:cNvPr>
          <p:cNvSpPr txBox="1"/>
          <p:nvPr userDrawn="1"/>
        </p:nvSpPr>
        <p:spPr>
          <a:xfrm>
            <a:off x="180131"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White Text Slide - Two Line Title – w/  Sub – 2 Col</a:t>
            </a:r>
          </a:p>
        </p:txBody>
      </p:sp>
      <p:sp>
        <p:nvSpPr>
          <p:cNvPr id="7" name="Text Placeholder 65">
            <a:extLst>
              <a:ext uri="{FF2B5EF4-FFF2-40B4-BE49-F238E27FC236}">
                <a16:creationId xmlns:a16="http://schemas.microsoft.com/office/drawing/2014/main" id="{657C8F90-7194-A743-9D7D-29D7240B7AAB}"/>
              </a:ext>
            </a:extLst>
          </p:cNvPr>
          <p:cNvSpPr>
            <a:spLocks noGrp="1"/>
          </p:cNvSpPr>
          <p:nvPr>
            <p:ph type="body" sz="quarter" idx="14" hasCustomPrompt="1"/>
          </p:nvPr>
        </p:nvSpPr>
        <p:spPr>
          <a:xfrm>
            <a:off x="171450" y="2212019"/>
            <a:ext cx="4229100" cy="1912698"/>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9" name="Text Placeholder 46">
            <a:extLst>
              <a:ext uri="{FF2B5EF4-FFF2-40B4-BE49-F238E27FC236}">
                <a16:creationId xmlns:a16="http://schemas.microsoft.com/office/drawing/2014/main" id="{AD4E5EB5-3CE3-1D45-B7A0-BB5CE104B806}"/>
              </a:ext>
            </a:extLst>
          </p:cNvPr>
          <p:cNvSpPr>
            <a:spLocks noGrp="1"/>
          </p:cNvSpPr>
          <p:nvPr>
            <p:ph type="body" sz="quarter" idx="15" hasCustomPrompt="1"/>
          </p:nvPr>
        </p:nvSpPr>
        <p:spPr>
          <a:xfrm>
            <a:off x="171450" y="1442283"/>
            <a:ext cx="4229100" cy="766120"/>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0" name="Text Placeholder 65">
            <a:extLst>
              <a:ext uri="{FF2B5EF4-FFF2-40B4-BE49-F238E27FC236}">
                <a16:creationId xmlns:a16="http://schemas.microsoft.com/office/drawing/2014/main" id="{C6B62553-D9FB-494E-AA6D-E407A7DAB2A3}"/>
              </a:ext>
            </a:extLst>
          </p:cNvPr>
          <p:cNvSpPr>
            <a:spLocks noGrp="1"/>
          </p:cNvSpPr>
          <p:nvPr>
            <p:ph type="body" sz="quarter" idx="16" hasCustomPrompt="1"/>
          </p:nvPr>
        </p:nvSpPr>
        <p:spPr>
          <a:xfrm>
            <a:off x="4743450" y="2212019"/>
            <a:ext cx="4229100" cy="1912698"/>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1" name="Text Placeholder 46">
            <a:extLst>
              <a:ext uri="{FF2B5EF4-FFF2-40B4-BE49-F238E27FC236}">
                <a16:creationId xmlns:a16="http://schemas.microsoft.com/office/drawing/2014/main" id="{169D66DF-15E3-304C-8008-B22FA84B8BB5}"/>
              </a:ext>
            </a:extLst>
          </p:cNvPr>
          <p:cNvSpPr>
            <a:spLocks noGrp="1"/>
          </p:cNvSpPr>
          <p:nvPr>
            <p:ph type="body" sz="quarter" idx="17" hasCustomPrompt="1"/>
          </p:nvPr>
        </p:nvSpPr>
        <p:spPr>
          <a:xfrm>
            <a:off x="4743450" y="1442283"/>
            <a:ext cx="4229100" cy="766120"/>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1817129F-FACA-1C40-B478-B0DDD2F2150A}"/>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3" name="Text Placeholder 65">
            <a:extLst>
              <a:ext uri="{FF2B5EF4-FFF2-40B4-BE49-F238E27FC236}">
                <a16:creationId xmlns:a16="http://schemas.microsoft.com/office/drawing/2014/main" id="{525E6B6F-30AB-C04C-8938-13AD7AE7B5D3}"/>
              </a:ext>
            </a:extLst>
          </p:cNvPr>
          <p:cNvSpPr>
            <a:spLocks noGrp="1"/>
          </p:cNvSpPr>
          <p:nvPr>
            <p:ph type="body" sz="quarter" idx="18" hasCustomPrompt="1"/>
          </p:nvPr>
        </p:nvSpPr>
        <p:spPr>
          <a:xfrm>
            <a:off x="180132" y="867160"/>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4" name="Title 5">
            <a:extLst>
              <a:ext uri="{FF2B5EF4-FFF2-40B4-BE49-F238E27FC236}">
                <a16:creationId xmlns:a16="http://schemas.microsoft.com/office/drawing/2014/main" id="{AC8D78B5-2063-6F48-97D9-A08770338D85}"/>
              </a:ext>
            </a:extLst>
          </p:cNvPr>
          <p:cNvSpPr>
            <a:spLocks noGrp="1"/>
          </p:cNvSpPr>
          <p:nvPr>
            <p:ph type="title" hasCustomPrompt="1"/>
          </p:nvPr>
        </p:nvSpPr>
        <p:spPr>
          <a:xfrm>
            <a:off x="180131" y="257175"/>
            <a:ext cx="8801100" cy="575117"/>
          </a:xfrm>
        </p:spPr>
        <p:txBody>
          <a:bodyPr/>
          <a:lstStyle>
            <a:lvl1pPr>
              <a:defRPr sz="1800" b="0" i="0">
                <a:solidFill>
                  <a:schemeClr val="tx1"/>
                </a:solidFill>
                <a:latin typeface="Palatino Linotype" panose="02040502050505030304" pitchFamily="18" charset="0"/>
              </a:defRPr>
            </a:lvl1pPr>
          </a:lstStyle>
          <a:p>
            <a:r>
              <a:rPr lang="en-US"/>
              <a:t>Type Here to Enter a Two-Line Slide Header. Sed Ut </a:t>
            </a:r>
            <a:r>
              <a:rPr lang="en-US" err="1"/>
              <a:t>Perspiciatis</a:t>
            </a:r>
            <a:r>
              <a:rPr lang="en-US"/>
              <a:t> </a:t>
            </a:r>
            <a:r>
              <a:rPr lang="en-US" err="1"/>
              <a:t>Unde</a:t>
            </a:r>
            <a:r>
              <a:rPr lang="en-US"/>
              <a:t> Omnis </a:t>
            </a:r>
            <a:r>
              <a:rPr lang="en-US" err="1"/>
              <a:t>Iste</a:t>
            </a:r>
            <a:r>
              <a:rPr lang="en-US"/>
              <a:t> </a:t>
            </a:r>
            <a:r>
              <a:rPr lang="en-US" err="1"/>
              <a:t>Natus</a:t>
            </a:r>
            <a:r>
              <a:rPr lang="en-US"/>
              <a:t> Error Sit </a:t>
            </a:r>
            <a:r>
              <a:rPr lang="en-US" err="1"/>
              <a:t>Voluptatem</a:t>
            </a:r>
            <a:r>
              <a:rPr lang="en-US"/>
              <a:t> </a:t>
            </a:r>
            <a:r>
              <a:rPr lang="en-US" err="1"/>
              <a:t>Accusantium</a:t>
            </a:r>
            <a:r>
              <a:rPr lang="en-US"/>
              <a:t>.</a:t>
            </a:r>
          </a:p>
        </p:txBody>
      </p:sp>
      <p:sp>
        <p:nvSpPr>
          <p:cNvPr id="15" name="Text Placeholder 46">
            <a:extLst>
              <a:ext uri="{FF2B5EF4-FFF2-40B4-BE49-F238E27FC236}">
                <a16:creationId xmlns:a16="http://schemas.microsoft.com/office/drawing/2014/main" id="{78409E93-D3DC-744B-9F99-5D75E928BA53}"/>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43" name="TextBox 42">
            <a:extLst>
              <a:ext uri="{FF2B5EF4-FFF2-40B4-BE49-F238E27FC236}">
                <a16:creationId xmlns:a16="http://schemas.microsoft.com/office/drawing/2014/main" id="{A6EFBBC0-493B-7E44-AB86-16C8733820E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802463430"/>
      </p:ext>
    </p:extLst>
  </p:cSld>
  <p:clrMapOvr>
    <a:masterClrMapping/>
  </p:clrMapOvr>
  <p:transition>
    <p:fade/>
  </p:transition>
  <p:extLst>
    <p:ext uri="{DCECCB84-F9BA-43D5-87BE-67443E8EF086}">
      <p15:sldGuideLst xmlns:p15="http://schemas.microsoft.com/office/powerpoint/2012/main">
        <p15:guide id="1" pos="2880" userDrawn="1">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White Text - Single Line Title w/ Sub | 1 Col">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A8D9C1F0-4055-424E-A4D0-4C1507372915}"/>
              </a:ext>
            </a:extLst>
          </p:cNvPr>
          <p:cNvGrpSpPr/>
          <p:nvPr userDrawn="1"/>
        </p:nvGrpSpPr>
        <p:grpSpPr>
          <a:xfrm>
            <a:off x="0" y="4956265"/>
            <a:ext cx="9144000" cy="191143"/>
            <a:chOff x="0" y="4956265"/>
            <a:chExt cx="9144000" cy="191143"/>
          </a:xfrm>
        </p:grpSpPr>
        <p:sp>
          <p:nvSpPr>
            <p:cNvPr id="44" name="Rectangle 43">
              <a:extLst>
                <a:ext uri="{FF2B5EF4-FFF2-40B4-BE49-F238E27FC236}">
                  <a16:creationId xmlns:a16="http://schemas.microsoft.com/office/drawing/2014/main" id="{4043804A-72C3-2946-9063-7AB1D3F44797}"/>
                </a:ext>
              </a:extLst>
            </p:cNvPr>
            <p:cNvSpPr>
              <a:spLocks noChangeAspect="1"/>
            </p:cNvSpPr>
            <p:nvPr userDrawn="1"/>
          </p:nvSpPr>
          <p:spPr>
            <a:xfrm>
              <a:off x="8291462" y="4956265"/>
              <a:ext cx="191143"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5" name="Rectangle 44">
              <a:extLst>
                <a:ext uri="{FF2B5EF4-FFF2-40B4-BE49-F238E27FC236}">
                  <a16:creationId xmlns:a16="http://schemas.microsoft.com/office/drawing/2014/main" id="{2C835996-6EDE-C446-B72D-C6D6DF27CC46}"/>
                </a:ext>
              </a:extLst>
            </p:cNvPr>
            <p:cNvSpPr>
              <a:spLocks noChangeAspect="1"/>
            </p:cNvSpPr>
            <p:nvPr userDrawn="1"/>
          </p:nvSpPr>
          <p:spPr>
            <a:xfrm>
              <a:off x="8482604" y="4956265"/>
              <a:ext cx="191143" cy="19114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6" name="Rectangle 45">
              <a:extLst>
                <a:ext uri="{FF2B5EF4-FFF2-40B4-BE49-F238E27FC236}">
                  <a16:creationId xmlns:a16="http://schemas.microsoft.com/office/drawing/2014/main" id="{665594C5-E0FD-6247-99DD-EC3354FAC319}"/>
                </a:ext>
              </a:extLst>
            </p:cNvPr>
            <p:cNvSpPr>
              <a:spLocks noChangeAspect="1"/>
            </p:cNvSpPr>
            <p:nvPr userDrawn="1"/>
          </p:nvSpPr>
          <p:spPr>
            <a:xfrm>
              <a:off x="8673746" y="4956265"/>
              <a:ext cx="470254"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8" name="Rectangle 47">
              <a:extLst>
                <a:ext uri="{FF2B5EF4-FFF2-40B4-BE49-F238E27FC236}">
                  <a16:creationId xmlns:a16="http://schemas.microsoft.com/office/drawing/2014/main" id="{5D5B769A-3EF4-6545-8F12-244428E2F3A3}"/>
                </a:ext>
              </a:extLst>
            </p:cNvPr>
            <p:cNvSpPr>
              <a:spLocks noChangeAspect="1"/>
            </p:cNvSpPr>
            <p:nvPr userDrawn="1"/>
          </p:nvSpPr>
          <p:spPr>
            <a:xfrm>
              <a:off x="0" y="4956265"/>
              <a:ext cx="8119809"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49" name="Rectangle 48">
              <a:extLst>
                <a:ext uri="{FF2B5EF4-FFF2-40B4-BE49-F238E27FC236}">
                  <a16:creationId xmlns:a16="http://schemas.microsoft.com/office/drawing/2014/main" id="{C12AA5BA-10AE-8546-A515-9E4B7BC7E082}"/>
                </a:ext>
              </a:extLst>
            </p:cNvPr>
            <p:cNvSpPr>
              <a:spLocks noChangeAspect="1"/>
            </p:cNvSpPr>
            <p:nvPr userDrawn="1"/>
          </p:nvSpPr>
          <p:spPr>
            <a:xfrm>
              <a:off x="8101073" y="4956265"/>
              <a:ext cx="191143" cy="191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50" name="Graphic 49">
              <a:extLst>
                <a:ext uri="{FF2B5EF4-FFF2-40B4-BE49-F238E27FC236}">
                  <a16:creationId xmlns:a16="http://schemas.microsoft.com/office/drawing/2014/main" id="{6CB1AAD1-99E0-8A43-9D6C-70E0841E4319}"/>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8503637" y="4981114"/>
              <a:ext cx="146304" cy="146304"/>
            </a:xfrm>
            <a:prstGeom prst="rect">
              <a:avLst/>
            </a:prstGeom>
          </p:spPr>
        </p:pic>
        <p:pic>
          <p:nvPicPr>
            <p:cNvPr id="51" name="Graphic 50">
              <a:extLst>
                <a:ext uri="{FF2B5EF4-FFF2-40B4-BE49-F238E27FC236}">
                  <a16:creationId xmlns:a16="http://schemas.microsoft.com/office/drawing/2014/main" id="{9E1B42D6-4E1D-914A-9B71-9079F1EDA35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317203" y="4982552"/>
              <a:ext cx="137160" cy="137160"/>
            </a:xfrm>
            <a:prstGeom prst="rect">
              <a:avLst/>
            </a:prstGeom>
          </p:spPr>
        </p:pic>
        <p:pic>
          <p:nvPicPr>
            <p:cNvPr id="52" name="Graphic 51">
              <a:extLst>
                <a:ext uri="{FF2B5EF4-FFF2-40B4-BE49-F238E27FC236}">
                  <a16:creationId xmlns:a16="http://schemas.microsoft.com/office/drawing/2014/main" id="{DC4DD1EA-608A-4540-9833-0E299753875F}"/>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40048" y="4983256"/>
              <a:ext cx="100871" cy="137160"/>
            </a:xfrm>
            <a:prstGeom prst="rect">
              <a:avLst/>
            </a:prstGeom>
          </p:spPr>
        </p:pic>
      </p:gr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42" name="Text Placeholder 65">
            <a:extLst>
              <a:ext uri="{FF2B5EF4-FFF2-40B4-BE49-F238E27FC236}">
                <a16:creationId xmlns:a16="http://schemas.microsoft.com/office/drawing/2014/main" id="{906C2DA4-C243-9E4C-8A1C-B4BD1442B0B7}"/>
              </a:ext>
            </a:extLst>
          </p:cNvPr>
          <p:cNvSpPr>
            <a:spLocks noGrp="1"/>
          </p:cNvSpPr>
          <p:nvPr>
            <p:ph type="body" sz="quarter" idx="14" hasCustomPrompt="1"/>
          </p:nvPr>
        </p:nvSpPr>
        <p:spPr>
          <a:xfrm>
            <a:off x="171450" y="2036954"/>
            <a:ext cx="8801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47" name="Text Placeholder 46">
            <a:extLst>
              <a:ext uri="{FF2B5EF4-FFF2-40B4-BE49-F238E27FC236}">
                <a16:creationId xmlns:a16="http://schemas.microsoft.com/office/drawing/2014/main" id="{C2E6288E-E83D-1542-8A8F-3D0ADA85AB67}"/>
              </a:ext>
            </a:extLst>
          </p:cNvPr>
          <p:cNvSpPr>
            <a:spLocks noGrp="1"/>
          </p:cNvSpPr>
          <p:nvPr>
            <p:ph type="body" sz="quarter" idx="15" hasCustomPrompt="1"/>
          </p:nvPr>
        </p:nvSpPr>
        <p:spPr>
          <a:xfrm>
            <a:off x="171450" y="1268627"/>
            <a:ext cx="8801100" cy="76471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171449"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White Text Slide - Single Line Title w/ Sub – 1 Col</a:t>
            </a:r>
          </a:p>
        </p:txBody>
      </p:sp>
      <p:sp>
        <p:nvSpPr>
          <p:cNvPr id="2" name="Footer Placeholder 1">
            <a:extLst>
              <a:ext uri="{FF2B5EF4-FFF2-40B4-BE49-F238E27FC236}">
                <a16:creationId xmlns:a16="http://schemas.microsoft.com/office/drawing/2014/main" id="{E38CCBE6-60CF-2E48-BFE0-81C54B3DDE80}"/>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ext Placeholder 46">
            <a:extLst>
              <a:ext uri="{FF2B5EF4-FFF2-40B4-BE49-F238E27FC236}">
                <a16:creationId xmlns:a16="http://schemas.microsoft.com/office/drawing/2014/main" id="{913E3A4B-2B4E-5C4D-86E0-0E4DB5E4A7A3}"/>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1" name="Title 5">
            <a:extLst>
              <a:ext uri="{FF2B5EF4-FFF2-40B4-BE49-F238E27FC236}">
                <a16:creationId xmlns:a16="http://schemas.microsoft.com/office/drawing/2014/main" id="{E6EFA6D6-6940-6642-AD54-6B5DE89C3AAE}"/>
              </a:ext>
            </a:extLst>
          </p:cNvPr>
          <p:cNvSpPr>
            <a:spLocks noGrp="1"/>
          </p:cNvSpPr>
          <p:nvPr>
            <p:ph type="title" hasCustomPrompt="1"/>
          </p:nvPr>
        </p:nvSpPr>
        <p:spPr>
          <a:xfrm>
            <a:off x="180131" y="257175"/>
            <a:ext cx="8801100" cy="327711"/>
          </a:xfrm>
        </p:spPr>
        <p:txBody>
          <a:bodyPr anchor="ct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2" name="Text Placeholder 65">
            <a:extLst>
              <a:ext uri="{FF2B5EF4-FFF2-40B4-BE49-F238E27FC236}">
                <a16:creationId xmlns:a16="http://schemas.microsoft.com/office/drawing/2014/main" id="{AF173CA3-2CCE-3A4B-908E-A1DEE64D2846}"/>
              </a:ext>
            </a:extLst>
          </p:cNvPr>
          <p:cNvSpPr>
            <a:spLocks noGrp="1"/>
          </p:cNvSpPr>
          <p:nvPr>
            <p:ph type="body" sz="quarter" idx="21" hasCustomPrompt="1"/>
          </p:nvPr>
        </p:nvSpPr>
        <p:spPr>
          <a:xfrm>
            <a:off x="180132" y="602162"/>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41" name="TextBox 40">
            <a:extLst>
              <a:ext uri="{FF2B5EF4-FFF2-40B4-BE49-F238E27FC236}">
                <a16:creationId xmlns:a16="http://schemas.microsoft.com/office/drawing/2014/main" id="{20F4D5A1-8E2D-E649-90E8-B9CBFB00E662}"/>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553544570"/>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White Text - Single Line Title w/ Sub | 2 Col">
    <p:bg>
      <p:bgPr>
        <a:solidFill>
          <a:schemeClr val="bg1"/>
        </a:solid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339D2D80-1B61-F545-88A7-D1F9B8849238}"/>
              </a:ext>
            </a:extLst>
          </p:cNvPr>
          <p:cNvGrpSpPr/>
          <p:nvPr userDrawn="1"/>
        </p:nvGrpSpPr>
        <p:grpSpPr>
          <a:xfrm>
            <a:off x="0" y="4956265"/>
            <a:ext cx="9144000" cy="191143"/>
            <a:chOff x="0" y="4956265"/>
            <a:chExt cx="9144000" cy="191143"/>
          </a:xfrm>
        </p:grpSpPr>
        <p:sp>
          <p:nvSpPr>
            <p:cNvPr id="49" name="Rectangle 48">
              <a:extLst>
                <a:ext uri="{FF2B5EF4-FFF2-40B4-BE49-F238E27FC236}">
                  <a16:creationId xmlns:a16="http://schemas.microsoft.com/office/drawing/2014/main" id="{6CB377F7-4CC1-0443-9E4B-76BE69288D31}"/>
                </a:ext>
              </a:extLst>
            </p:cNvPr>
            <p:cNvSpPr>
              <a:spLocks noChangeAspect="1"/>
            </p:cNvSpPr>
            <p:nvPr userDrawn="1"/>
          </p:nvSpPr>
          <p:spPr>
            <a:xfrm>
              <a:off x="8291462" y="4956265"/>
              <a:ext cx="191143"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50" name="Rectangle 49">
              <a:extLst>
                <a:ext uri="{FF2B5EF4-FFF2-40B4-BE49-F238E27FC236}">
                  <a16:creationId xmlns:a16="http://schemas.microsoft.com/office/drawing/2014/main" id="{3376B203-20D5-0845-81B3-E2444461228B}"/>
                </a:ext>
              </a:extLst>
            </p:cNvPr>
            <p:cNvSpPr>
              <a:spLocks noChangeAspect="1"/>
            </p:cNvSpPr>
            <p:nvPr userDrawn="1"/>
          </p:nvSpPr>
          <p:spPr>
            <a:xfrm>
              <a:off x="8482604" y="4956265"/>
              <a:ext cx="191143" cy="19114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51" name="Rectangle 50">
              <a:extLst>
                <a:ext uri="{FF2B5EF4-FFF2-40B4-BE49-F238E27FC236}">
                  <a16:creationId xmlns:a16="http://schemas.microsoft.com/office/drawing/2014/main" id="{12DDE830-CA90-8344-BD8B-99EDB3C70162}"/>
                </a:ext>
              </a:extLst>
            </p:cNvPr>
            <p:cNvSpPr>
              <a:spLocks noChangeAspect="1"/>
            </p:cNvSpPr>
            <p:nvPr userDrawn="1"/>
          </p:nvSpPr>
          <p:spPr>
            <a:xfrm>
              <a:off x="8673746" y="4956265"/>
              <a:ext cx="470254"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52" name="Rectangle 51">
              <a:extLst>
                <a:ext uri="{FF2B5EF4-FFF2-40B4-BE49-F238E27FC236}">
                  <a16:creationId xmlns:a16="http://schemas.microsoft.com/office/drawing/2014/main" id="{7A46951A-6437-574B-A4A0-AF9419A1FF38}"/>
                </a:ext>
              </a:extLst>
            </p:cNvPr>
            <p:cNvSpPr>
              <a:spLocks noChangeAspect="1"/>
            </p:cNvSpPr>
            <p:nvPr userDrawn="1"/>
          </p:nvSpPr>
          <p:spPr>
            <a:xfrm>
              <a:off x="0" y="4956265"/>
              <a:ext cx="8119809" cy="191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53" name="Rectangle 52">
              <a:extLst>
                <a:ext uri="{FF2B5EF4-FFF2-40B4-BE49-F238E27FC236}">
                  <a16:creationId xmlns:a16="http://schemas.microsoft.com/office/drawing/2014/main" id="{E8E59BF0-BE99-2345-9CA6-6694AB2D4BAF}"/>
                </a:ext>
              </a:extLst>
            </p:cNvPr>
            <p:cNvSpPr>
              <a:spLocks noChangeAspect="1"/>
            </p:cNvSpPr>
            <p:nvPr userDrawn="1"/>
          </p:nvSpPr>
          <p:spPr>
            <a:xfrm>
              <a:off x="8101073" y="4956265"/>
              <a:ext cx="191143" cy="191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pic>
          <p:nvPicPr>
            <p:cNvPr id="54" name="Graphic 53">
              <a:extLst>
                <a:ext uri="{FF2B5EF4-FFF2-40B4-BE49-F238E27FC236}">
                  <a16:creationId xmlns:a16="http://schemas.microsoft.com/office/drawing/2014/main" id="{3CD4963C-3D0D-6940-83FF-6A9649F45063}"/>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8503637" y="4981114"/>
              <a:ext cx="146304" cy="146304"/>
            </a:xfrm>
            <a:prstGeom prst="rect">
              <a:avLst/>
            </a:prstGeom>
          </p:spPr>
        </p:pic>
        <p:pic>
          <p:nvPicPr>
            <p:cNvPr id="55" name="Graphic 54">
              <a:extLst>
                <a:ext uri="{FF2B5EF4-FFF2-40B4-BE49-F238E27FC236}">
                  <a16:creationId xmlns:a16="http://schemas.microsoft.com/office/drawing/2014/main" id="{0CC36751-F9A0-D74E-8708-CE431729B01B}"/>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317203" y="4982552"/>
              <a:ext cx="137160" cy="137160"/>
            </a:xfrm>
            <a:prstGeom prst="rect">
              <a:avLst/>
            </a:prstGeom>
          </p:spPr>
        </p:pic>
        <p:pic>
          <p:nvPicPr>
            <p:cNvPr id="56" name="Graphic 55">
              <a:extLst>
                <a:ext uri="{FF2B5EF4-FFF2-40B4-BE49-F238E27FC236}">
                  <a16:creationId xmlns:a16="http://schemas.microsoft.com/office/drawing/2014/main" id="{FD1E7EDB-9810-E84F-9E0D-E7EFD3CCA7D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40048" y="4983256"/>
              <a:ext cx="100871" cy="137160"/>
            </a:xfrm>
            <a:prstGeom prst="rect">
              <a:avLst/>
            </a:prstGeom>
          </p:spPr>
        </p:pic>
      </p:grpSp>
      <p:sp>
        <p:nvSpPr>
          <p:cNvPr id="12" name="TextBox 11">
            <a:extLst>
              <a:ext uri="{FF2B5EF4-FFF2-40B4-BE49-F238E27FC236}">
                <a16:creationId xmlns:a16="http://schemas.microsoft.com/office/drawing/2014/main" id="{CFA86888-EAB2-F24B-A903-18A63BFDF1EC}"/>
              </a:ext>
            </a:extLst>
          </p:cNvPr>
          <p:cNvSpPr txBox="1"/>
          <p:nvPr userDrawn="1"/>
        </p:nvSpPr>
        <p:spPr>
          <a:xfrm>
            <a:off x="171449"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White Text Slide - Single Line Title w/ Subtitle - 2 Col</a:t>
            </a:r>
          </a:p>
        </p:txBody>
      </p:sp>
      <p:sp>
        <p:nvSpPr>
          <p:cNvPr id="10" name="Text Placeholder 65">
            <a:extLst>
              <a:ext uri="{FF2B5EF4-FFF2-40B4-BE49-F238E27FC236}">
                <a16:creationId xmlns:a16="http://schemas.microsoft.com/office/drawing/2014/main" id="{C7537989-B690-5943-82BF-69F02B2E0C52}"/>
              </a:ext>
            </a:extLst>
          </p:cNvPr>
          <p:cNvSpPr>
            <a:spLocks noGrp="1"/>
          </p:cNvSpPr>
          <p:nvPr>
            <p:ph type="body" sz="quarter" idx="15" hasCustomPrompt="1"/>
          </p:nvPr>
        </p:nvSpPr>
        <p:spPr>
          <a:xfrm>
            <a:off x="1714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26E9C7D7-3124-6742-A007-CC32425AF770}"/>
              </a:ext>
            </a:extLst>
          </p:cNvPr>
          <p:cNvSpPr>
            <a:spLocks noGrp="1"/>
          </p:cNvSpPr>
          <p:nvPr>
            <p:ph type="body" sz="quarter" idx="16" hasCustomPrompt="1"/>
          </p:nvPr>
        </p:nvSpPr>
        <p:spPr>
          <a:xfrm>
            <a:off x="171450" y="1186249"/>
            <a:ext cx="4229100" cy="847089"/>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4" name="Text Placeholder 65">
            <a:extLst>
              <a:ext uri="{FF2B5EF4-FFF2-40B4-BE49-F238E27FC236}">
                <a16:creationId xmlns:a16="http://schemas.microsoft.com/office/drawing/2014/main" id="{DF967A0C-EB8D-CC4A-B16B-1ED886D1E942}"/>
              </a:ext>
            </a:extLst>
          </p:cNvPr>
          <p:cNvSpPr>
            <a:spLocks noGrp="1"/>
          </p:cNvSpPr>
          <p:nvPr>
            <p:ph type="body" sz="quarter" idx="17" hasCustomPrompt="1"/>
          </p:nvPr>
        </p:nvSpPr>
        <p:spPr>
          <a:xfrm>
            <a:off x="4752131"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5" name="Text Placeholder 46">
            <a:extLst>
              <a:ext uri="{FF2B5EF4-FFF2-40B4-BE49-F238E27FC236}">
                <a16:creationId xmlns:a16="http://schemas.microsoft.com/office/drawing/2014/main" id="{0221C400-2A62-814C-8C7E-2173B67AD1BA}"/>
              </a:ext>
            </a:extLst>
          </p:cNvPr>
          <p:cNvSpPr>
            <a:spLocks noGrp="1"/>
          </p:cNvSpPr>
          <p:nvPr>
            <p:ph type="body" sz="quarter" idx="18" hasCustomPrompt="1"/>
          </p:nvPr>
        </p:nvSpPr>
        <p:spPr>
          <a:xfrm>
            <a:off x="4752131" y="1186249"/>
            <a:ext cx="4229100" cy="847089"/>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3" name="Footer Placeholder 2">
            <a:extLst>
              <a:ext uri="{FF2B5EF4-FFF2-40B4-BE49-F238E27FC236}">
                <a16:creationId xmlns:a16="http://schemas.microsoft.com/office/drawing/2014/main" id="{084A95DD-AAEF-F04D-996D-A168E8114749}"/>
              </a:ext>
            </a:extLst>
          </p:cNvPr>
          <p:cNvSpPr>
            <a:spLocks noGrp="1"/>
          </p:cNvSpPr>
          <p:nvPr>
            <p:ph type="ftr" sz="quarter" idx="19"/>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6" name="Slide Number Placeholder 5">
            <a:extLst>
              <a:ext uri="{FF2B5EF4-FFF2-40B4-BE49-F238E27FC236}">
                <a16:creationId xmlns:a16="http://schemas.microsoft.com/office/drawing/2014/main" id="{17239AC7-0885-7F4C-AFEA-59AEED453C9C}"/>
              </a:ext>
            </a:extLst>
          </p:cNvPr>
          <p:cNvSpPr>
            <a:spLocks noGrp="1"/>
          </p:cNvSpPr>
          <p:nvPr>
            <p:ph type="sldNum" sz="quarter" idx="12"/>
          </p:nvPr>
        </p:nvSpPr>
        <p:spPr>
          <a:xfrm>
            <a:off x="8485459" y="4972051"/>
            <a:ext cx="550592" cy="182739"/>
          </a:xfrm>
        </p:spPr>
        <p:txBody>
          <a:bodyPr/>
          <a:lstStyle>
            <a:lvl1pPr>
              <a:defRPr b="0" i="0">
                <a:latin typeface="Palatino Linotype" panose="02040502050505030304" pitchFamily="18" charset="0"/>
              </a:defRPr>
            </a:lvl1pPr>
          </a:lstStyle>
          <a:p>
            <a:fld id="{7691CCDB-B024-8747-B233-CAD1CBC7A901}" type="slidenum">
              <a:rPr lang="en-US" smtClean="0"/>
              <a:pPr/>
              <a:t>‹#›</a:t>
            </a:fld>
            <a:endParaRPr lang="en-US"/>
          </a:p>
        </p:txBody>
      </p:sp>
      <p:sp>
        <p:nvSpPr>
          <p:cNvPr id="11" name="Title 5">
            <a:extLst>
              <a:ext uri="{FF2B5EF4-FFF2-40B4-BE49-F238E27FC236}">
                <a16:creationId xmlns:a16="http://schemas.microsoft.com/office/drawing/2014/main" id="{2503009B-3FA0-ED4B-9089-09C566032169}"/>
              </a:ext>
            </a:extLst>
          </p:cNvPr>
          <p:cNvSpPr>
            <a:spLocks noGrp="1"/>
          </p:cNvSpPr>
          <p:nvPr>
            <p:ph type="title" hasCustomPrompt="1"/>
          </p:nvPr>
        </p:nvSpPr>
        <p:spPr>
          <a:xfrm>
            <a:off x="180131" y="257175"/>
            <a:ext cx="8801100" cy="327711"/>
          </a:xfrm>
        </p:spPr>
        <p:txBody>
          <a:bodyPr anchor="ct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7" name="Text Placeholder 65">
            <a:extLst>
              <a:ext uri="{FF2B5EF4-FFF2-40B4-BE49-F238E27FC236}">
                <a16:creationId xmlns:a16="http://schemas.microsoft.com/office/drawing/2014/main" id="{AB5C1542-25D2-4F44-8E77-2B68F6E7A501}"/>
              </a:ext>
            </a:extLst>
          </p:cNvPr>
          <p:cNvSpPr>
            <a:spLocks noGrp="1"/>
          </p:cNvSpPr>
          <p:nvPr>
            <p:ph type="body" sz="quarter" idx="20" hasCustomPrompt="1"/>
          </p:nvPr>
        </p:nvSpPr>
        <p:spPr>
          <a:xfrm>
            <a:off x="180132" y="602162"/>
            <a:ext cx="8801101" cy="484373"/>
          </a:xfrm>
        </p:spPr>
        <p:txBody>
          <a:bodyPr>
            <a:normAutofit/>
          </a:bodyPr>
          <a:lstStyle>
            <a:lvl1pPr marL="0" indent="0">
              <a:buNone/>
              <a:defRPr sz="1350" b="0" i="0">
                <a:solidFill>
                  <a:schemeClr val="tx1"/>
                </a:solidFill>
                <a:latin typeface="Palatino Linotype" panose="02040502050505030304" pitchFamily="18" charset="0"/>
              </a:defRPr>
            </a:lvl1pPr>
            <a:lvl2pPr>
              <a:defRPr sz="1350"/>
            </a:lvl2pPr>
            <a:lvl3pPr>
              <a:defRPr sz="1350"/>
            </a:lvl3pPr>
            <a:lvl4pPr>
              <a:defRPr sz="1350"/>
            </a:lvl4pPr>
            <a:lvl5pPr>
              <a:defRPr sz="1350"/>
            </a:lvl5pPr>
          </a:lstStyle>
          <a:p>
            <a:pPr lvl="0"/>
            <a:r>
              <a:rPr lang="en-US"/>
              <a:t>Type here to enter a multi-line slide subtitle. Ut </a:t>
            </a:r>
            <a:r>
              <a:rPr lang="en-US" err="1"/>
              <a:t>enim</a:t>
            </a:r>
            <a:r>
              <a:rPr lang="en-US"/>
              <a:t> ad minima </a:t>
            </a:r>
            <a:r>
              <a:rPr lang="en-US" err="1"/>
              <a:t>veniam</a:t>
            </a:r>
            <a:r>
              <a:rPr lang="en-US"/>
              <a:t>, </a:t>
            </a:r>
            <a:r>
              <a:rPr lang="en-US" err="1"/>
              <a:t>quis</a:t>
            </a:r>
            <a:r>
              <a:rPr lang="en-US"/>
              <a:t> nostrum </a:t>
            </a:r>
            <a:r>
              <a:rPr lang="en-US" err="1"/>
              <a:t>exercitationem</a:t>
            </a:r>
            <a:r>
              <a:rPr lang="en-US"/>
              <a:t> </a:t>
            </a:r>
            <a:r>
              <a:rPr lang="en-US" err="1"/>
              <a:t>ullam</a:t>
            </a:r>
            <a:r>
              <a:rPr lang="en-US"/>
              <a:t> corporis </a:t>
            </a:r>
            <a:r>
              <a:rPr lang="en-US" err="1"/>
              <a:t>suscipit</a:t>
            </a:r>
            <a:r>
              <a:rPr lang="en-US"/>
              <a:t> </a:t>
            </a:r>
            <a:r>
              <a:rPr lang="en-US" err="1"/>
              <a:t>laboriosam</a:t>
            </a:r>
            <a:r>
              <a:rPr lang="en-US"/>
              <a:t>, nisi </a:t>
            </a:r>
            <a:r>
              <a:rPr lang="en-US" err="1"/>
              <a:t>ut</a:t>
            </a:r>
            <a:r>
              <a:rPr lang="en-US"/>
              <a:t> </a:t>
            </a:r>
            <a:r>
              <a:rPr lang="en-US" err="1"/>
              <a:t>aliquid</a:t>
            </a:r>
            <a:r>
              <a:rPr lang="en-US"/>
              <a:t> </a:t>
            </a:r>
            <a:r>
              <a:rPr lang="en-US" err="1"/>
              <a:t>consequatur</a:t>
            </a:r>
            <a:r>
              <a:rPr lang="en-US"/>
              <a:t>.</a:t>
            </a:r>
          </a:p>
        </p:txBody>
      </p:sp>
      <p:sp>
        <p:nvSpPr>
          <p:cNvPr id="18" name="Text Placeholder 46">
            <a:extLst>
              <a:ext uri="{FF2B5EF4-FFF2-40B4-BE49-F238E27FC236}">
                <a16:creationId xmlns:a16="http://schemas.microsoft.com/office/drawing/2014/main" id="{803F224D-4A55-CF40-B7E6-AC8D3E3B7248}"/>
              </a:ext>
            </a:extLst>
          </p:cNvPr>
          <p:cNvSpPr>
            <a:spLocks noGrp="1"/>
          </p:cNvSpPr>
          <p:nvPr>
            <p:ph type="body" sz="quarter" idx="21"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47" name="TextBox 46">
            <a:extLst>
              <a:ext uri="{FF2B5EF4-FFF2-40B4-BE49-F238E27FC236}">
                <a16:creationId xmlns:a16="http://schemas.microsoft.com/office/drawing/2014/main" id="{3F0C076A-742B-4247-AB97-5B3FC1D21B4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Subtitle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 (within shape holder): </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749341133"/>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ext w/ Image | Octagon Frame">
    <p:bg>
      <p:bgPr>
        <a:solidFill>
          <a:schemeClr val="accent1"/>
        </a:solidFill>
        <a:effectLst/>
      </p:bgPr>
    </p:bg>
    <p:spTree>
      <p:nvGrpSpPr>
        <p:cNvPr id="1" name=""/>
        <p:cNvGrpSpPr/>
        <p:nvPr/>
      </p:nvGrpSpPr>
      <p:grpSpPr>
        <a:xfrm>
          <a:off x="0" y="0"/>
          <a:ext cx="0" cy="0"/>
          <a:chOff x="0" y="0"/>
          <a:chExt cx="0" cy="0"/>
        </a:xfrm>
      </p:grpSpPr>
      <p:sp>
        <p:nvSpPr>
          <p:cNvPr id="80" name="Picture Placeholder 79">
            <a:extLst>
              <a:ext uri="{FF2B5EF4-FFF2-40B4-BE49-F238E27FC236}">
                <a16:creationId xmlns:a16="http://schemas.microsoft.com/office/drawing/2014/main" id="{1B73BACB-D968-114A-8EC2-194EBB979DB9}"/>
              </a:ext>
            </a:extLst>
          </p:cNvPr>
          <p:cNvSpPr>
            <a:spLocks noGrp="1"/>
          </p:cNvSpPr>
          <p:nvPr>
            <p:ph type="pic" sz="quarter" idx="15" hasCustomPrompt="1"/>
          </p:nvPr>
        </p:nvSpPr>
        <p:spPr>
          <a:xfrm>
            <a:off x="176310" y="697944"/>
            <a:ext cx="4228339" cy="4228258"/>
          </a:xfrm>
          <a:custGeom>
            <a:avLst/>
            <a:gdLst>
              <a:gd name="connsiteX0" fmla="*/ 1755680 w 5637785"/>
              <a:gd name="connsiteY0" fmla="*/ 0 h 5637677"/>
              <a:gd name="connsiteX1" fmla="*/ 3881946 w 5637785"/>
              <a:gd name="connsiteY1" fmla="*/ 0 h 5637677"/>
              <a:gd name="connsiteX2" fmla="*/ 4060419 w 5637785"/>
              <a:gd name="connsiteY2" fmla="*/ 73935 h 5637677"/>
              <a:gd name="connsiteX3" fmla="*/ 5563742 w 5637785"/>
              <a:gd name="connsiteY3" fmla="*/ 1577259 h 5637677"/>
              <a:gd name="connsiteX4" fmla="*/ 5637785 w 5637785"/>
              <a:gd name="connsiteY4" fmla="*/ 1755732 h 5637677"/>
              <a:gd name="connsiteX5" fmla="*/ 5637785 w 5637785"/>
              <a:gd name="connsiteY5" fmla="*/ 3881945 h 5637677"/>
              <a:gd name="connsiteX6" fmla="*/ 5563849 w 5637785"/>
              <a:gd name="connsiteY6" fmla="*/ 4060417 h 5637677"/>
              <a:gd name="connsiteX7" fmla="*/ 4060526 w 5637785"/>
              <a:gd name="connsiteY7" fmla="*/ 5563741 h 5637677"/>
              <a:gd name="connsiteX8" fmla="*/ 3882053 w 5637785"/>
              <a:gd name="connsiteY8" fmla="*/ 5637677 h 5637677"/>
              <a:gd name="connsiteX9" fmla="*/ 1755680 w 5637785"/>
              <a:gd name="connsiteY9" fmla="*/ 5637677 h 5637677"/>
              <a:gd name="connsiteX10" fmla="*/ 1577207 w 5637785"/>
              <a:gd name="connsiteY10" fmla="*/ 5563741 h 5637677"/>
              <a:gd name="connsiteX11" fmla="*/ 73883 w 5637785"/>
              <a:gd name="connsiteY11" fmla="*/ 4060417 h 5637677"/>
              <a:gd name="connsiteX12" fmla="*/ 1 w 5637785"/>
              <a:gd name="connsiteY12" fmla="*/ 3881945 h 5637677"/>
              <a:gd name="connsiteX13" fmla="*/ 1 w 5637785"/>
              <a:gd name="connsiteY13" fmla="*/ 1755732 h 5637677"/>
              <a:gd name="connsiteX14" fmla="*/ 73883 w 5637785"/>
              <a:gd name="connsiteY14" fmla="*/ 1577259 h 5637677"/>
              <a:gd name="connsiteX15" fmla="*/ 1577207 w 5637785"/>
              <a:gd name="connsiteY15" fmla="*/ 73935 h 5637677"/>
              <a:gd name="connsiteX16" fmla="*/ 1755680 w 5637785"/>
              <a:gd name="connsiteY16" fmla="*/ 0 h 5637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7785" h="5637677">
                <a:moveTo>
                  <a:pt x="1755680" y="0"/>
                </a:moveTo>
                <a:lnTo>
                  <a:pt x="3881946" y="0"/>
                </a:lnTo>
                <a:cubicBezTo>
                  <a:pt x="3948889" y="4"/>
                  <a:pt x="4013088" y="26599"/>
                  <a:pt x="4060419" y="73935"/>
                </a:cubicBezTo>
                <a:lnTo>
                  <a:pt x="5563742" y="1577259"/>
                </a:lnTo>
                <a:cubicBezTo>
                  <a:pt x="5611142" y="1624563"/>
                  <a:pt x="5637785" y="1688772"/>
                  <a:pt x="5637785" y="1755732"/>
                </a:cubicBezTo>
                <a:lnTo>
                  <a:pt x="5637785" y="3881945"/>
                </a:lnTo>
                <a:cubicBezTo>
                  <a:pt x="5637785" y="3948888"/>
                  <a:pt x="5611196" y="4013087"/>
                  <a:pt x="5563849" y="4060417"/>
                </a:cubicBezTo>
                <a:lnTo>
                  <a:pt x="4060526" y="5563741"/>
                </a:lnTo>
                <a:cubicBezTo>
                  <a:pt x="4013195" y="5611087"/>
                  <a:pt x="3948996" y="5637677"/>
                  <a:pt x="3882053" y="5637677"/>
                </a:cubicBezTo>
                <a:lnTo>
                  <a:pt x="1755680" y="5637677"/>
                </a:lnTo>
                <a:cubicBezTo>
                  <a:pt x="1688736" y="5637677"/>
                  <a:pt x="1624537" y="5611087"/>
                  <a:pt x="1577207" y="5563741"/>
                </a:cubicBezTo>
                <a:lnTo>
                  <a:pt x="73883" y="4060417"/>
                </a:lnTo>
                <a:cubicBezTo>
                  <a:pt x="26581" y="4013066"/>
                  <a:pt x="8" y="3948877"/>
                  <a:pt x="1" y="3881945"/>
                </a:cubicBezTo>
                <a:lnTo>
                  <a:pt x="1" y="1755732"/>
                </a:lnTo>
                <a:cubicBezTo>
                  <a:pt x="-10" y="1688799"/>
                  <a:pt x="26566" y="1624600"/>
                  <a:pt x="73883" y="1577259"/>
                </a:cubicBezTo>
                <a:lnTo>
                  <a:pt x="1577207" y="73935"/>
                </a:lnTo>
                <a:cubicBezTo>
                  <a:pt x="1624537" y="26599"/>
                  <a:pt x="1688736" y="4"/>
                  <a:pt x="1755680"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solidFill>
                  <a:schemeClr val="tx1"/>
                </a:solidFill>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Octagon Frame</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69A3CE27-60B0-A749-AA94-2C9415BC4C23}"/>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E32340FA-23CA-8243-A081-0FD00E3B386E}"/>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 Placeholder 65">
            <a:extLst>
              <a:ext uri="{FF2B5EF4-FFF2-40B4-BE49-F238E27FC236}">
                <a16:creationId xmlns:a16="http://schemas.microsoft.com/office/drawing/2014/main" id="{066AAF42-6E3F-5440-B9F0-4BA4974EFF46}"/>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614DBFDE-4962-AA43-993D-97D220EC5B4D}"/>
              </a:ext>
            </a:extLst>
          </p:cNvPr>
          <p:cNvSpPr>
            <a:spLocks noGrp="1"/>
          </p:cNvSpPr>
          <p:nvPr>
            <p:ph type="body" sz="quarter" idx="21"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5" name="TextBox 14">
            <a:extLst>
              <a:ext uri="{FF2B5EF4-FFF2-40B4-BE49-F238E27FC236}">
                <a16:creationId xmlns:a16="http://schemas.microsoft.com/office/drawing/2014/main" id="{71FAB0FE-3B4D-FB46-BAF7-842480C8B8A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508768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fade">
                                      <p:cBhvr>
                                        <p:cTn id="7"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0" animBg="1"/>
    </p:bldLst>
  </p:timing>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ext w/ Image | Barrel Frame">
    <p:bg>
      <p:bgPr>
        <a:solidFill>
          <a:schemeClr val="accent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24BA46AC-98FC-DD46-BA51-BA3AC237A15A}"/>
              </a:ext>
            </a:extLst>
          </p:cNvPr>
          <p:cNvSpPr>
            <a:spLocks noGrp="1"/>
          </p:cNvSpPr>
          <p:nvPr>
            <p:ph type="pic" sz="quarter" idx="18" hasCustomPrompt="1"/>
          </p:nvPr>
        </p:nvSpPr>
        <p:spPr>
          <a:xfrm>
            <a:off x="181535" y="695479"/>
            <a:ext cx="4229099" cy="4279436"/>
          </a:xfrm>
          <a:custGeom>
            <a:avLst/>
            <a:gdLst>
              <a:gd name="connsiteX0" fmla="*/ 924224 w 5638798"/>
              <a:gd name="connsiteY0" fmla="*/ 0 h 5705915"/>
              <a:gd name="connsiteX1" fmla="*/ 1130990 w 5638798"/>
              <a:gd name="connsiteY1" fmla="*/ 0 h 5705915"/>
              <a:gd name="connsiteX2" fmla="*/ 1336657 w 5638798"/>
              <a:gd name="connsiteY2" fmla="*/ 0 h 5705915"/>
              <a:gd name="connsiteX3" fmla="*/ 4302142 w 5638798"/>
              <a:gd name="connsiteY3" fmla="*/ 0 h 5705915"/>
              <a:gd name="connsiteX4" fmla="*/ 4714629 w 5638798"/>
              <a:gd name="connsiteY4" fmla="*/ 0 h 5705915"/>
              <a:gd name="connsiteX5" fmla="*/ 4831814 w 5638798"/>
              <a:gd name="connsiteY5" fmla="*/ 68800 h 5705915"/>
              <a:gd name="connsiteX6" fmla="*/ 5638798 w 5638798"/>
              <a:gd name="connsiteY6" fmla="*/ 2852984 h 5705915"/>
              <a:gd name="connsiteX7" fmla="*/ 4831814 w 5638798"/>
              <a:gd name="connsiteY7" fmla="*/ 5637168 h 5705915"/>
              <a:gd name="connsiteX8" fmla="*/ 4714629 w 5638798"/>
              <a:gd name="connsiteY8" fmla="*/ 5705915 h 5705915"/>
              <a:gd name="connsiteX9" fmla="*/ 4507804 w 5638798"/>
              <a:gd name="connsiteY9" fmla="*/ 5705915 h 5705915"/>
              <a:gd name="connsiteX10" fmla="*/ 4302142 w 5638798"/>
              <a:gd name="connsiteY10" fmla="*/ 5705915 h 5705915"/>
              <a:gd name="connsiteX11" fmla="*/ 1336657 w 5638798"/>
              <a:gd name="connsiteY11" fmla="*/ 5705915 h 5705915"/>
              <a:gd name="connsiteX12" fmla="*/ 1130990 w 5638798"/>
              <a:gd name="connsiteY12" fmla="*/ 5705915 h 5705915"/>
              <a:gd name="connsiteX13" fmla="*/ 924224 w 5638798"/>
              <a:gd name="connsiteY13" fmla="*/ 5705915 h 5705915"/>
              <a:gd name="connsiteX14" fmla="*/ 806985 w 5638798"/>
              <a:gd name="connsiteY14" fmla="*/ 5637168 h 5705915"/>
              <a:gd name="connsiteX15" fmla="*/ 0 w 5638798"/>
              <a:gd name="connsiteY15" fmla="*/ 2852984 h 5705915"/>
              <a:gd name="connsiteX16" fmla="*/ 806985 w 5638798"/>
              <a:gd name="connsiteY16" fmla="*/ 68800 h 5705915"/>
              <a:gd name="connsiteX17" fmla="*/ 924224 w 5638798"/>
              <a:gd name="connsiteY17" fmla="*/ 0 h 5705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38798" h="5705915">
                <a:moveTo>
                  <a:pt x="924224" y="0"/>
                </a:moveTo>
                <a:lnTo>
                  <a:pt x="1130990" y="0"/>
                </a:lnTo>
                <a:lnTo>
                  <a:pt x="1336657" y="0"/>
                </a:lnTo>
                <a:lnTo>
                  <a:pt x="4302142" y="0"/>
                </a:lnTo>
                <a:lnTo>
                  <a:pt x="4714629" y="0"/>
                </a:lnTo>
                <a:cubicBezTo>
                  <a:pt x="4750794" y="0"/>
                  <a:pt x="4792987" y="8200"/>
                  <a:pt x="4831814" y="68800"/>
                </a:cubicBezTo>
                <a:cubicBezTo>
                  <a:pt x="5367287" y="904132"/>
                  <a:pt x="5638798" y="1840900"/>
                  <a:pt x="5638798" y="2852984"/>
                </a:cubicBezTo>
                <a:cubicBezTo>
                  <a:pt x="5638798" y="3865069"/>
                  <a:pt x="5367287" y="4801837"/>
                  <a:pt x="4831814" y="5637168"/>
                </a:cubicBezTo>
                <a:cubicBezTo>
                  <a:pt x="4792987" y="5697769"/>
                  <a:pt x="4750794" y="5705915"/>
                  <a:pt x="4714629" y="5705915"/>
                </a:cubicBezTo>
                <a:lnTo>
                  <a:pt x="4507804" y="5705915"/>
                </a:lnTo>
                <a:lnTo>
                  <a:pt x="4302142" y="5705915"/>
                </a:lnTo>
                <a:lnTo>
                  <a:pt x="1336657" y="5705915"/>
                </a:lnTo>
                <a:lnTo>
                  <a:pt x="1130990" y="5705915"/>
                </a:lnTo>
                <a:lnTo>
                  <a:pt x="924224" y="5705915"/>
                </a:lnTo>
                <a:cubicBezTo>
                  <a:pt x="888058" y="5705915"/>
                  <a:pt x="845812" y="5697769"/>
                  <a:pt x="806985" y="5637168"/>
                </a:cubicBezTo>
                <a:cubicBezTo>
                  <a:pt x="271511" y="4801837"/>
                  <a:pt x="0" y="3865069"/>
                  <a:pt x="0" y="2852984"/>
                </a:cubicBezTo>
                <a:cubicBezTo>
                  <a:pt x="0" y="1840900"/>
                  <a:pt x="271511" y="904132"/>
                  <a:pt x="806985" y="68800"/>
                </a:cubicBezTo>
                <a:cubicBezTo>
                  <a:pt x="845812" y="8200"/>
                  <a:pt x="888058" y="0"/>
                  <a:pt x="924224"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80131"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Barrel Frame</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A64C2D97-3966-514D-99CF-EDCCE37BFF00}"/>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05275AF4-1D10-C447-B891-B34661F22D09}"/>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 Placeholder 65">
            <a:extLst>
              <a:ext uri="{FF2B5EF4-FFF2-40B4-BE49-F238E27FC236}">
                <a16:creationId xmlns:a16="http://schemas.microsoft.com/office/drawing/2014/main" id="{94514B85-AA77-A048-B30D-23020F018A85}"/>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EF5BFC41-5A5F-134A-AB93-90CB7DC274E3}"/>
              </a:ext>
            </a:extLst>
          </p:cNvPr>
          <p:cNvSpPr>
            <a:spLocks noGrp="1"/>
          </p:cNvSpPr>
          <p:nvPr>
            <p:ph type="body" sz="quarter" idx="15"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5" name="TextBox 14">
            <a:extLst>
              <a:ext uri="{FF2B5EF4-FFF2-40B4-BE49-F238E27FC236}">
                <a16:creationId xmlns:a16="http://schemas.microsoft.com/office/drawing/2014/main" id="{78546C08-1E73-8541-8DDB-3FD8FCE71B6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6829257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Text w/ Image | Pennant Frame">
    <p:bg>
      <p:bgPr>
        <a:solidFill>
          <a:schemeClr val="accent1"/>
        </a:solidFill>
        <a:effectLst/>
      </p:bgPr>
    </p:bg>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2EC69CF5-B176-B747-AD35-003EA6C40618}"/>
              </a:ext>
            </a:extLst>
          </p:cNvPr>
          <p:cNvSpPr>
            <a:spLocks noGrp="1"/>
          </p:cNvSpPr>
          <p:nvPr>
            <p:ph type="pic" sz="quarter" idx="16" hasCustomPrompt="1"/>
          </p:nvPr>
        </p:nvSpPr>
        <p:spPr>
          <a:xfrm>
            <a:off x="266700" y="690907"/>
            <a:ext cx="4247059" cy="4294929"/>
          </a:xfrm>
          <a:custGeom>
            <a:avLst/>
            <a:gdLst>
              <a:gd name="connsiteX0" fmla="*/ 156348 w 5662745"/>
              <a:gd name="connsiteY0" fmla="*/ 0 h 5726572"/>
              <a:gd name="connsiteX1" fmla="*/ 5506398 w 5662745"/>
              <a:gd name="connsiteY1" fmla="*/ 0 h 5726572"/>
              <a:gd name="connsiteX2" fmla="*/ 5506464 w 5662745"/>
              <a:gd name="connsiteY2" fmla="*/ 0 h 5726572"/>
              <a:gd name="connsiteX3" fmla="*/ 5662745 w 5662745"/>
              <a:gd name="connsiteY3" fmla="*/ 156413 h 5726572"/>
              <a:gd name="connsiteX4" fmla="*/ 5662745 w 5662745"/>
              <a:gd name="connsiteY4" fmla="*/ 1617456 h 5726572"/>
              <a:gd name="connsiteX5" fmla="*/ 5662745 w 5662745"/>
              <a:gd name="connsiteY5" fmla="*/ 2932906 h 5726572"/>
              <a:gd name="connsiteX6" fmla="*/ 5662745 w 5662745"/>
              <a:gd name="connsiteY6" fmla="*/ 3638178 h 5726572"/>
              <a:gd name="connsiteX7" fmla="*/ 5597931 w 5662745"/>
              <a:gd name="connsiteY7" fmla="*/ 3764961 h 5726572"/>
              <a:gd name="connsiteX8" fmla="*/ 2922906 w 5662745"/>
              <a:gd name="connsiteY8" fmla="*/ 5697008 h 5726572"/>
              <a:gd name="connsiteX9" fmla="*/ 2739840 w 5662745"/>
              <a:gd name="connsiteY9" fmla="*/ 5697008 h 5726572"/>
              <a:gd name="connsiteX10" fmla="*/ 64815 w 5662745"/>
              <a:gd name="connsiteY10" fmla="*/ 3764961 h 5726572"/>
              <a:gd name="connsiteX11" fmla="*/ 1 w 5662745"/>
              <a:gd name="connsiteY11" fmla="*/ 3638178 h 5726572"/>
              <a:gd name="connsiteX12" fmla="*/ 1 w 5662745"/>
              <a:gd name="connsiteY12" fmla="*/ 2932906 h 5726572"/>
              <a:gd name="connsiteX13" fmla="*/ 1 w 5662745"/>
              <a:gd name="connsiteY13" fmla="*/ 1617456 h 5726572"/>
              <a:gd name="connsiteX14" fmla="*/ 1 w 5662745"/>
              <a:gd name="connsiteY14" fmla="*/ 156413 h 5726572"/>
              <a:gd name="connsiteX15" fmla="*/ 1 w 5662745"/>
              <a:gd name="connsiteY15" fmla="*/ 156347 h 5726572"/>
              <a:gd name="connsiteX16" fmla="*/ 156348 w 5662745"/>
              <a:gd name="connsiteY16" fmla="*/ 0 h 5726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62745" h="5726572">
                <a:moveTo>
                  <a:pt x="156348" y="0"/>
                </a:moveTo>
                <a:lnTo>
                  <a:pt x="5506398" y="0"/>
                </a:lnTo>
                <a:cubicBezTo>
                  <a:pt x="5506420" y="0"/>
                  <a:pt x="5506442" y="0"/>
                  <a:pt x="5506464" y="0"/>
                </a:cubicBezTo>
                <a:cubicBezTo>
                  <a:pt x="5592812" y="37"/>
                  <a:pt x="5662781" y="70065"/>
                  <a:pt x="5662745" y="156413"/>
                </a:cubicBezTo>
                <a:lnTo>
                  <a:pt x="5662745" y="1617456"/>
                </a:lnTo>
                <a:lnTo>
                  <a:pt x="5662745" y="2932906"/>
                </a:lnTo>
                <a:lnTo>
                  <a:pt x="5662745" y="3638178"/>
                </a:lnTo>
                <a:cubicBezTo>
                  <a:pt x="5662755" y="3688395"/>
                  <a:pt x="5638643" y="3735562"/>
                  <a:pt x="5597931" y="3764961"/>
                </a:cubicBezTo>
                <a:lnTo>
                  <a:pt x="2922906" y="5697008"/>
                </a:lnTo>
                <a:cubicBezTo>
                  <a:pt x="2868250" y="5736427"/>
                  <a:pt x="2794496" y="5736427"/>
                  <a:pt x="2739840" y="5697008"/>
                </a:cubicBezTo>
                <a:lnTo>
                  <a:pt x="64815" y="3764961"/>
                </a:lnTo>
                <a:cubicBezTo>
                  <a:pt x="24103" y="3735562"/>
                  <a:pt x="-9" y="3688395"/>
                  <a:pt x="1" y="3638178"/>
                </a:cubicBezTo>
                <a:lnTo>
                  <a:pt x="1" y="2932906"/>
                </a:lnTo>
                <a:lnTo>
                  <a:pt x="1" y="1617456"/>
                </a:lnTo>
                <a:lnTo>
                  <a:pt x="1" y="156413"/>
                </a:lnTo>
                <a:cubicBezTo>
                  <a:pt x="1" y="156391"/>
                  <a:pt x="1" y="156369"/>
                  <a:pt x="1" y="156347"/>
                </a:cubicBezTo>
                <a:cubicBezTo>
                  <a:pt x="1" y="69999"/>
                  <a:pt x="70000" y="0"/>
                  <a:pt x="156348"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33" name="TextBox 32">
            <a:extLst>
              <a:ext uri="{FF2B5EF4-FFF2-40B4-BE49-F238E27FC236}">
                <a16:creationId xmlns:a16="http://schemas.microsoft.com/office/drawing/2014/main" id="{68A41178-4828-B74F-B597-7FD34883F753}"/>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Pennant Frame</a:t>
            </a:r>
          </a:p>
        </p:txBody>
      </p:sp>
      <p:sp>
        <p:nvSpPr>
          <p:cNvPr id="34" name="Footer Placeholder 33">
            <a:extLst>
              <a:ext uri="{FF2B5EF4-FFF2-40B4-BE49-F238E27FC236}">
                <a16:creationId xmlns:a16="http://schemas.microsoft.com/office/drawing/2014/main" id="{509919CE-04D4-EA46-9107-E478D04393E0}"/>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0E61F1E6-DFFA-5F41-B1AF-5466A55091C4}"/>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4C434434-553A-AA42-8DDA-719B2639F052}"/>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 Placeholder 65">
            <a:extLst>
              <a:ext uri="{FF2B5EF4-FFF2-40B4-BE49-F238E27FC236}">
                <a16:creationId xmlns:a16="http://schemas.microsoft.com/office/drawing/2014/main" id="{83E0A906-D354-D944-B7D0-C29B36E14838}"/>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45A4C29F-04EE-D44F-87CC-FBB5A278DFBF}"/>
              </a:ext>
            </a:extLst>
          </p:cNvPr>
          <p:cNvSpPr>
            <a:spLocks noGrp="1"/>
          </p:cNvSpPr>
          <p:nvPr>
            <p:ph type="body" sz="quarter" idx="15"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5" name="TextBox 14">
            <a:extLst>
              <a:ext uri="{FF2B5EF4-FFF2-40B4-BE49-F238E27FC236}">
                <a16:creationId xmlns:a16="http://schemas.microsoft.com/office/drawing/2014/main" id="{AF2C7295-BA0E-8A4A-B4C5-58CDB9CCECA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001225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Text w/ Image | Hexagon Frame">
    <p:bg>
      <p:bgPr>
        <a:solidFill>
          <a:schemeClr val="accent1"/>
        </a:solidFill>
        <a:effectLst/>
      </p:bgPr>
    </p:bg>
    <p:spTree>
      <p:nvGrpSpPr>
        <p:cNvPr id="1" name=""/>
        <p:cNvGrpSpPr/>
        <p:nvPr/>
      </p:nvGrpSpPr>
      <p:grpSpPr>
        <a:xfrm>
          <a:off x="0" y="0"/>
          <a:ext cx="0" cy="0"/>
          <a:chOff x="0" y="0"/>
          <a:chExt cx="0" cy="0"/>
        </a:xfrm>
      </p:grpSpPr>
      <p:sp>
        <p:nvSpPr>
          <p:cNvPr id="69" name="Picture Placeholder 68">
            <a:extLst>
              <a:ext uri="{FF2B5EF4-FFF2-40B4-BE49-F238E27FC236}">
                <a16:creationId xmlns:a16="http://schemas.microsoft.com/office/drawing/2014/main" id="{96D50D9D-10E8-4746-81CA-DCE7F43927A7}"/>
              </a:ext>
            </a:extLst>
          </p:cNvPr>
          <p:cNvSpPr>
            <a:spLocks noGrp="1"/>
          </p:cNvSpPr>
          <p:nvPr>
            <p:ph type="pic" sz="quarter" idx="16" hasCustomPrompt="1"/>
          </p:nvPr>
        </p:nvSpPr>
        <p:spPr>
          <a:xfrm>
            <a:off x="271477" y="685799"/>
            <a:ext cx="4224323" cy="4286250"/>
          </a:xfrm>
          <a:custGeom>
            <a:avLst/>
            <a:gdLst>
              <a:gd name="connsiteX0" fmla="*/ 1727764 w 5632431"/>
              <a:gd name="connsiteY0" fmla="*/ 0 h 5715000"/>
              <a:gd name="connsiteX1" fmla="*/ 2765955 w 5632431"/>
              <a:gd name="connsiteY1" fmla="*/ 1 h 5715000"/>
              <a:gd name="connsiteX2" fmla="*/ 3904607 w 5632431"/>
              <a:gd name="connsiteY2" fmla="*/ 1 h 5715000"/>
              <a:gd name="connsiteX3" fmla="*/ 4064608 w 5632431"/>
              <a:gd name="connsiteY3" fmla="*/ 92309 h 5715000"/>
              <a:gd name="connsiteX4" fmla="*/ 5607697 w 5632431"/>
              <a:gd name="connsiteY4" fmla="*/ 2765007 h 5715000"/>
              <a:gd name="connsiteX5" fmla="*/ 5607697 w 5632431"/>
              <a:gd name="connsiteY5" fmla="*/ 2949625 h 5715000"/>
              <a:gd name="connsiteX6" fmla="*/ 4064791 w 5632431"/>
              <a:gd name="connsiteY6" fmla="*/ 5622569 h 5715000"/>
              <a:gd name="connsiteX7" fmla="*/ 3904729 w 5632431"/>
              <a:gd name="connsiteY7" fmla="*/ 5715000 h 5715000"/>
              <a:gd name="connsiteX8" fmla="*/ 3675290 w 5632431"/>
              <a:gd name="connsiteY8" fmla="*/ 5715000 h 5715000"/>
              <a:gd name="connsiteX9" fmla="*/ 2790051 w 5632431"/>
              <a:gd name="connsiteY9" fmla="*/ 5715000 h 5715000"/>
              <a:gd name="connsiteX10" fmla="*/ 2765953 w 5632431"/>
              <a:gd name="connsiteY10" fmla="*/ 5715000 h 5715000"/>
              <a:gd name="connsiteX11" fmla="*/ 1727763 w 5632431"/>
              <a:gd name="connsiteY11" fmla="*/ 5714999 h 5715000"/>
              <a:gd name="connsiteX12" fmla="*/ 1567762 w 5632431"/>
              <a:gd name="connsiteY12" fmla="*/ 5622691 h 5715000"/>
              <a:gd name="connsiteX13" fmla="*/ 24735 w 5632431"/>
              <a:gd name="connsiteY13" fmla="*/ 2949869 h 5715000"/>
              <a:gd name="connsiteX14" fmla="*/ 24735 w 5632431"/>
              <a:gd name="connsiteY14" fmla="*/ 2765253 h 5715000"/>
              <a:gd name="connsiteX15" fmla="*/ 1567763 w 5632431"/>
              <a:gd name="connsiteY15" fmla="*/ 92308 h 5715000"/>
              <a:gd name="connsiteX16" fmla="*/ 1727764 w 5632431"/>
              <a:gd name="connsiteY16" fmla="*/ 0 h 571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2431" h="5715000">
                <a:moveTo>
                  <a:pt x="1727764" y="0"/>
                </a:moveTo>
                <a:lnTo>
                  <a:pt x="2765955" y="1"/>
                </a:lnTo>
                <a:lnTo>
                  <a:pt x="3904607" y="1"/>
                </a:lnTo>
                <a:cubicBezTo>
                  <a:pt x="3970606" y="-42"/>
                  <a:pt x="4031608" y="35151"/>
                  <a:pt x="4064608" y="92309"/>
                </a:cubicBezTo>
                <a:lnTo>
                  <a:pt x="5607697" y="2765007"/>
                </a:lnTo>
                <a:cubicBezTo>
                  <a:pt x="5640676" y="2822128"/>
                  <a:pt x="5640676" y="2892503"/>
                  <a:pt x="5607697" y="2949625"/>
                </a:cubicBezTo>
                <a:lnTo>
                  <a:pt x="4064791" y="5622569"/>
                </a:lnTo>
                <a:cubicBezTo>
                  <a:pt x="4031812" y="5679792"/>
                  <a:pt x="3970776" y="5715039"/>
                  <a:pt x="3904729" y="5715000"/>
                </a:cubicBezTo>
                <a:lnTo>
                  <a:pt x="3675290" y="5715000"/>
                </a:lnTo>
                <a:lnTo>
                  <a:pt x="2790051" y="5715000"/>
                </a:lnTo>
                <a:lnTo>
                  <a:pt x="2765953" y="5715000"/>
                </a:lnTo>
                <a:lnTo>
                  <a:pt x="1727763" y="5714999"/>
                </a:lnTo>
                <a:cubicBezTo>
                  <a:pt x="1661764" y="5715042"/>
                  <a:pt x="1600762" y="5679848"/>
                  <a:pt x="1567762" y="5622691"/>
                </a:cubicBezTo>
                <a:lnTo>
                  <a:pt x="24735" y="2949869"/>
                </a:lnTo>
                <a:cubicBezTo>
                  <a:pt x="-8244" y="2892749"/>
                  <a:pt x="-8244" y="2822373"/>
                  <a:pt x="24735" y="2765253"/>
                </a:cubicBezTo>
                <a:lnTo>
                  <a:pt x="1567763" y="92308"/>
                </a:lnTo>
                <a:cubicBezTo>
                  <a:pt x="1600819" y="35208"/>
                  <a:pt x="1661786" y="34"/>
                  <a:pt x="1727764"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solidFill>
                  <a:schemeClr val="tx1"/>
                </a:solidFill>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42" name="Text Placeholder 65">
            <a:extLst>
              <a:ext uri="{FF2B5EF4-FFF2-40B4-BE49-F238E27FC236}">
                <a16:creationId xmlns:a16="http://schemas.microsoft.com/office/drawing/2014/main" id="{906C2DA4-C243-9E4C-8A1C-B4BD1442B0B7}"/>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47" name="Text Placeholder 46">
            <a:extLst>
              <a:ext uri="{FF2B5EF4-FFF2-40B4-BE49-F238E27FC236}">
                <a16:creationId xmlns:a16="http://schemas.microsoft.com/office/drawing/2014/main" id="{C2E6288E-E83D-1542-8A8F-3D0ADA85AB67}"/>
              </a:ext>
            </a:extLst>
          </p:cNvPr>
          <p:cNvSpPr>
            <a:spLocks noGrp="1"/>
          </p:cNvSpPr>
          <p:nvPr>
            <p:ph type="body" sz="quarter" idx="15"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70" name="TextBox 69">
            <a:extLst>
              <a:ext uri="{FF2B5EF4-FFF2-40B4-BE49-F238E27FC236}">
                <a16:creationId xmlns:a16="http://schemas.microsoft.com/office/drawing/2014/main" id="{E434906E-9E46-6743-B768-B30A4D28C63E}"/>
              </a:ext>
            </a:extLst>
          </p:cNvPr>
          <p:cNvSpPr txBox="1"/>
          <p:nvPr userDrawn="1"/>
        </p:nvSpPr>
        <p:spPr>
          <a:xfrm>
            <a:off x="242048"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Hexagon Frame</a:t>
            </a:r>
          </a:p>
        </p:txBody>
      </p:sp>
      <p:sp>
        <p:nvSpPr>
          <p:cNvPr id="71" name="Footer Placeholder 70">
            <a:extLst>
              <a:ext uri="{FF2B5EF4-FFF2-40B4-BE49-F238E27FC236}">
                <a16:creationId xmlns:a16="http://schemas.microsoft.com/office/drawing/2014/main" id="{B70E3B0D-0A14-4449-A29E-A9EBC3A9F48B}"/>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2" name="Title 5">
            <a:extLst>
              <a:ext uri="{FF2B5EF4-FFF2-40B4-BE49-F238E27FC236}">
                <a16:creationId xmlns:a16="http://schemas.microsoft.com/office/drawing/2014/main" id="{4AA31FCA-A09E-7C41-8E13-92C1075689BF}"/>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0" name="TextBox 9">
            <a:extLst>
              <a:ext uri="{FF2B5EF4-FFF2-40B4-BE49-F238E27FC236}">
                <a16:creationId xmlns:a16="http://schemas.microsoft.com/office/drawing/2014/main" id="{B4BB479D-6560-4943-86ED-142CCF21980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1" name="Text Placeholder 46">
            <a:extLst>
              <a:ext uri="{FF2B5EF4-FFF2-40B4-BE49-F238E27FC236}">
                <a16:creationId xmlns:a16="http://schemas.microsoft.com/office/drawing/2014/main" id="{326D0548-B942-434C-9C37-B4BD9A72CF70}"/>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5397337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animBg="1"/>
    </p:bldLst>
  </p:timing>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Text w/ Image | Notched Frame">
    <p:bg>
      <p:bgPr>
        <a:solidFill>
          <a:schemeClr val="accent1"/>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CB82D79D-7DBC-994D-8400-E72A46A727A7}"/>
              </a:ext>
            </a:extLst>
          </p:cNvPr>
          <p:cNvSpPr>
            <a:spLocks noGrp="1"/>
          </p:cNvSpPr>
          <p:nvPr>
            <p:ph type="pic" sz="quarter" idx="18" hasCustomPrompt="1"/>
          </p:nvPr>
        </p:nvSpPr>
        <p:spPr>
          <a:xfrm>
            <a:off x="200597" y="685801"/>
            <a:ext cx="4219003" cy="4286250"/>
          </a:xfrm>
          <a:custGeom>
            <a:avLst/>
            <a:gdLst>
              <a:gd name="connsiteX0" fmla="*/ 476535 w 5625337"/>
              <a:gd name="connsiteY0" fmla="*/ 0 h 5715000"/>
              <a:gd name="connsiteX1" fmla="*/ 1487792 w 5625337"/>
              <a:gd name="connsiteY1" fmla="*/ 0 h 5715000"/>
              <a:gd name="connsiteX2" fmla="*/ 1952592 w 5625337"/>
              <a:gd name="connsiteY2" fmla="*/ 0 h 5715000"/>
              <a:gd name="connsiteX3" fmla="*/ 3672747 w 5625337"/>
              <a:gd name="connsiteY3" fmla="*/ 0 h 5715000"/>
              <a:gd name="connsiteX4" fmla="*/ 5148802 w 5625337"/>
              <a:gd name="connsiteY4" fmla="*/ 0 h 5715000"/>
              <a:gd name="connsiteX5" fmla="*/ 5173853 w 5625337"/>
              <a:gd name="connsiteY5" fmla="*/ 25104 h 5715000"/>
              <a:gd name="connsiteX6" fmla="*/ 5600234 w 5625337"/>
              <a:gd name="connsiteY6" fmla="*/ 451486 h 5715000"/>
              <a:gd name="connsiteX7" fmla="*/ 5625337 w 5625337"/>
              <a:gd name="connsiteY7" fmla="*/ 476535 h 5715000"/>
              <a:gd name="connsiteX8" fmla="*/ 5625337 w 5625337"/>
              <a:gd name="connsiteY8" fmla="*/ 5238465 h 5715000"/>
              <a:gd name="connsiteX9" fmla="*/ 5600234 w 5625337"/>
              <a:gd name="connsiteY9" fmla="*/ 5263516 h 5715000"/>
              <a:gd name="connsiteX10" fmla="*/ 5173853 w 5625337"/>
              <a:gd name="connsiteY10" fmla="*/ 5689898 h 5715000"/>
              <a:gd name="connsiteX11" fmla="*/ 5148802 w 5625337"/>
              <a:gd name="connsiteY11" fmla="*/ 5715000 h 5715000"/>
              <a:gd name="connsiteX12" fmla="*/ 4137546 w 5625337"/>
              <a:gd name="connsiteY12" fmla="*/ 5715000 h 5715000"/>
              <a:gd name="connsiteX13" fmla="*/ 3672747 w 5625337"/>
              <a:gd name="connsiteY13" fmla="*/ 5715000 h 5715000"/>
              <a:gd name="connsiteX14" fmla="*/ 1952592 w 5625337"/>
              <a:gd name="connsiteY14" fmla="*/ 5715000 h 5715000"/>
              <a:gd name="connsiteX15" fmla="*/ 1487792 w 5625337"/>
              <a:gd name="connsiteY15" fmla="*/ 5715000 h 5715000"/>
              <a:gd name="connsiteX16" fmla="*/ 476535 w 5625337"/>
              <a:gd name="connsiteY16" fmla="*/ 5715000 h 5715000"/>
              <a:gd name="connsiteX17" fmla="*/ 451485 w 5625337"/>
              <a:gd name="connsiteY17" fmla="*/ 5689898 h 5715000"/>
              <a:gd name="connsiteX18" fmla="*/ 25103 w 5625337"/>
              <a:gd name="connsiteY18" fmla="*/ 5263516 h 5715000"/>
              <a:gd name="connsiteX19" fmla="*/ 0 w 5625337"/>
              <a:gd name="connsiteY19" fmla="*/ 5238465 h 5715000"/>
              <a:gd name="connsiteX20" fmla="*/ 0 w 5625337"/>
              <a:gd name="connsiteY20" fmla="*/ 476535 h 5715000"/>
              <a:gd name="connsiteX21" fmla="*/ 25103 w 5625337"/>
              <a:gd name="connsiteY21" fmla="*/ 451486 h 5715000"/>
              <a:gd name="connsiteX22" fmla="*/ 451485 w 5625337"/>
              <a:gd name="connsiteY22" fmla="*/ 25104 h 5715000"/>
              <a:gd name="connsiteX23" fmla="*/ 476535 w 5625337"/>
              <a:gd name="connsiteY23" fmla="*/ 0 h 571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25337" h="5715000">
                <a:moveTo>
                  <a:pt x="476535" y="0"/>
                </a:moveTo>
                <a:lnTo>
                  <a:pt x="1487792" y="0"/>
                </a:lnTo>
                <a:lnTo>
                  <a:pt x="1952592" y="0"/>
                </a:lnTo>
                <a:lnTo>
                  <a:pt x="3672747" y="0"/>
                </a:lnTo>
                <a:lnTo>
                  <a:pt x="5148802" y="0"/>
                </a:lnTo>
                <a:cubicBezTo>
                  <a:pt x="5162572" y="202"/>
                  <a:pt x="5173680" y="11332"/>
                  <a:pt x="5173853" y="25104"/>
                </a:cubicBezTo>
                <a:cubicBezTo>
                  <a:pt x="5186922" y="254956"/>
                  <a:pt x="5370405" y="438414"/>
                  <a:pt x="5600234" y="451486"/>
                </a:cubicBezTo>
                <a:cubicBezTo>
                  <a:pt x="5613961" y="451795"/>
                  <a:pt x="5625017" y="462822"/>
                  <a:pt x="5625337" y="476535"/>
                </a:cubicBezTo>
                <a:lnTo>
                  <a:pt x="5625337" y="5238465"/>
                </a:lnTo>
                <a:cubicBezTo>
                  <a:pt x="5625124" y="5252235"/>
                  <a:pt x="5614014" y="5263344"/>
                  <a:pt x="5600234" y="5263516"/>
                </a:cubicBezTo>
                <a:cubicBezTo>
                  <a:pt x="5370405" y="5276585"/>
                  <a:pt x="5186922" y="5460069"/>
                  <a:pt x="5173853" y="5689898"/>
                </a:cubicBezTo>
                <a:cubicBezTo>
                  <a:pt x="5173542" y="5703624"/>
                  <a:pt x="5162513" y="5714680"/>
                  <a:pt x="5148802" y="5715000"/>
                </a:cubicBezTo>
                <a:lnTo>
                  <a:pt x="4137546" y="5715000"/>
                </a:lnTo>
                <a:lnTo>
                  <a:pt x="3672747" y="5715000"/>
                </a:lnTo>
                <a:lnTo>
                  <a:pt x="1952592" y="5715000"/>
                </a:lnTo>
                <a:lnTo>
                  <a:pt x="1487792" y="5715000"/>
                </a:lnTo>
                <a:lnTo>
                  <a:pt x="476535" y="5715000"/>
                </a:lnTo>
                <a:cubicBezTo>
                  <a:pt x="462764" y="5714787"/>
                  <a:pt x="451657" y="5703677"/>
                  <a:pt x="451485" y="5689898"/>
                </a:cubicBezTo>
                <a:cubicBezTo>
                  <a:pt x="438414" y="5460069"/>
                  <a:pt x="254956" y="5276585"/>
                  <a:pt x="25103" y="5263516"/>
                </a:cubicBezTo>
                <a:cubicBezTo>
                  <a:pt x="11390" y="5263205"/>
                  <a:pt x="339" y="5252177"/>
                  <a:pt x="0" y="5238465"/>
                </a:cubicBezTo>
                <a:lnTo>
                  <a:pt x="0" y="476535"/>
                </a:lnTo>
                <a:cubicBezTo>
                  <a:pt x="202" y="462764"/>
                  <a:pt x="11331" y="451657"/>
                  <a:pt x="25103" y="451486"/>
                </a:cubicBezTo>
                <a:cubicBezTo>
                  <a:pt x="254956" y="438414"/>
                  <a:pt x="438414" y="254956"/>
                  <a:pt x="451485" y="25104"/>
                </a:cubicBezTo>
                <a:cubicBezTo>
                  <a:pt x="451795" y="11390"/>
                  <a:pt x="462822" y="339"/>
                  <a:pt x="476535"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Notched Frame</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96009BA2-1B01-6943-A564-BF8C4F711874}"/>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1A17D253-F796-9C4B-BEE8-0476A90457C8}"/>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 Placeholder 65">
            <a:extLst>
              <a:ext uri="{FF2B5EF4-FFF2-40B4-BE49-F238E27FC236}">
                <a16:creationId xmlns:a16="http://schemas.microsoft.com/office/drawing/2014/main" id="{D49CB0EF-456D-F04F-802F-74535B1C183F}"/>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89AF2B5F-8374-C946-B720-D13E23D1417C}"/>
              </a:ext>
            </a:extLst>
          </p:cNvPr>
          <p:cNvSpPr>
            <a:spLocks noGrp="1"/>
          </p:cNvSpPr>
          <p:nvPr>
            <p:ph type="body" sz="quarter" idx="15"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5" name="TextBox 14">
            <a:extLst>
              <a:ext uri="{FF2B5EF4-FFF2-40B4-BE49-F238E27FC236}">
                <a16:creationId xmlns:a16="http://schemas.microsoft.com/office/drawing/2014/main" id="{B290D0FD-C0B8-404D-B743-8FF04CFA6F8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1949085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Text w/ Image | Circle Frame">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Circle Frame</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9" name="Picture Placeholder 17">
            <a:extLst>
              <a:ext uri="{FF2B5EF4-FFF2-40B4-BE49-F238E27FC236}">
                <a16:creationId xmlns:a16="http://schemas.microsoft.com/office/drawing/2014/main" id="{DA04FC97-0845-5F47-AC90-A38C7D1720A4}"/>
              </a:ext>
            </a:extLst>
          </p:cNvPr>
          <p:cNvSpPr>
            <a:spLocks noGrp="1"/>
          </p:cNvSpPr>
          <p:nvPr>
            <p:ph type="pic" sz="quarter" idx="18" hasCustomPrompt="1"/>
          </p:nvPr>
        </p:nvSpPr>
        <p:spPr>
          <a:xfrm>
            <a:off x="190500" y="685800"/>
            <a:ext cx="4229100" cy="4286250"/>
          </a:xfrm>
          <a:custGeom>
            <a:avLst/>
            <a:gdLst>
              <a:gd name="connsiteX0" fmla="*/ 2819401 w 5638800"/>
              <a:gd name="connsiteY0" fmla="*/ 0 h 6400800"/>
              <a:gd name="connsiteX1" fmla="*/ 5638800 w 5638800"/>
              <a:gd name="connsiteY1" fmla="*/ 3200400 h 6400800"/>
              <a:gd name="connsiteX2" fmla="*/ 2819401 w 5638800"/>
              <a:gd name="connsiteY2" fmla="*/ 6400800 h 6400800"/>
              <a:gd name="connsiteX3" fmla="*/ 0 w 5638800"/>
              <a:gd name="connsiteY3" fmla="*/ 3200400 h 6400800"/>
              <a:gd name="connsiteX4" fmla="*/ 2819401 w 5638800"/>
              <a:gd name="connsiteY4" fmla="*/ 0 h 6400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8800" h="6400800">
                <a:moveTo>
                  <a:pt x="2819401" y="0"/>
                </a:moveTo>
                <a:cubicBezTo>
                  <a:pt x="4376511" y="0"/>
                  <a:pt x="5638800" y="1432868"/>
                  <a:pt x="5638800" y="3200400"/>
                </a:cubicBezTo>
                <a:cubicBezTo>
                  <a:pt x="5638800" y="4967933"/>
                  <a:pt x="4376511" y="6400800"/>
                  <a:pt x="2819401" y="6400800"/>
                </a:cubicBezTo>
                <a:cubicBezTo>
                  <a:pt x="1262289" y="6400800"/>
                  <a:pt x="0" y="4967933"/>
                  <a:pt x="0" y="3200400"/>
                </a:cubicBezTo>
                <a:cubicBezTo>
                  <a:pt x="0" y="1432868"/>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1" name="Title 5">
            <a:extLst>
              <a:ext uri="{FF2B5EF4-FFF2-40B4-BE49-F238E27FC236}">
                <a16:creationId xmlns:a16="http://schemas.microsoft.com/office/drawing/2014/main" id="{530D30E2-21EA-AD42-A50D-7A4E6716342A}"/>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2" name="Text Placeholder 46">
            <a:extLst>
              <a:ext uri="{FF2B5EF4-FFF2-40B4-BE49-F238E27FC236}">
                <a16:creationId xmlns:a16="http://schemas.microsoft.com/office/drawing/2014/main" id="{FDA453AE-C8D4-0B40-8AD1-103F94631D12}"/>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0" name="Text Placeholder 65">
            <a:extLst>
              <a:ext uri="{FF2B5EF4-FFF2-40B4-BE49-F238E27FC236}">
                <a16:creationId xmlns:a16="http://schemas.microsoft.com/office/drawing/2014/main" id="{432C83C0-FA23-7F40-A7E5-369B460ED668}"/>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B4C91F62-2903-624C-AEA5-DF0735467141}"/>
              </a:ext>
            </a:extLst>
          </p:cNvPr>
          <p:cNvSpPr>
            <a:spLocks noGrp="1"/>
          </p:cNvSpPr>
          <p:nvPr>
            <p:ph type="body" sz="quarter" idx="15"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5" name="TextBox 14">
            <a:extLst>
              <a:ext uri="{FF2B5EF4-FFF2-40B4-BE49-F238E27FC236}">
                <a16:creationId xmlns:a16="http://schemas.microsoft.com/office/drawing/2014/main" id="{05E28A31-11FB-374C-9B36-84A8EDF4D6A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40980029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ext w/ Image | Diamond Frame">
    <p:bg>
      <p:bgPr>
        <a:solidFill>
          <a:schemeClr val="accent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Diamond Frame</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9" name="Picture Placeholder 12">
            <a:extLst>
              <a:ext uri="{FF2B5EF4-FFF2-40B4-BE49-F238E27FC236}">
                <a16:creationId xmlns:a16="http://schemas.microsoft.com/office/drawing/2014/main" id="{A2D21105-D3B5-9D46-9CC2-138DEC712FB2}"/>
              </a:ext>
            </a:extLst>
          </p:cNvPr>
          <p:cNvSpPr>
            <a:spLocks noGrp="1"/>
          </p:cNvSpPr>
          <p:nvPr>
            <p:ph type="pic" sz="quarter" idx="18" hasCustomPrompt="1"/>
          </p:nvPr>
        </p:nvSpPr>
        <p:spPr>
          <a:xfrm>
            <a:off x="171450" y="685799"/>
            <a:ext cx="4229100" cy="4286251"/>
          </a:xfrm>
          <a:custGeom>
            <a:avLst/>
            <a:gdLst>
              <a:gd name="connsiteX0" fmla="*/ 2832036 w 5638800"/>
              <a:gd name="connsiteY0" fmla="*/ 902 h 6794507"/>
              <a:gd name="connsiteX1" fmla="*/ 2883172 w 5638800"/>
              <a:gd name="connsiteY1" fmla="*/ 28518 h 6794507"/>
              <a:gd name="connsiteX2" fmla="*/ 5617530 w 5638800"/>
              <a:gd name="connsiteY2" fmla="*/ 3338520 h 6794507"/>
              <a:gd name="connsiteX3" fmla="*/ 5616438 w 5638800"/>
              <a:gd name="connsiteY3" fmla="*/ 3457328 h 6794507"/>
              <a:gd name="connsiteX4" fmla="*/ 2883172 w 5638800"/>
              <a:gd name="connsiteY4" fmla="*/ 6765996 h 6794507"/>
              <a:gd name="connsiteX5" fmla="*/ 2819364 w 5638800"/>
              <a:gd name="connsiteY5" fmla="*/ 6794507 h 6794507"/>
              <a:gd name="connsiteX6" fmla="*/ 2755556 w 5638800"/>
              <a:gd name="connsiteY6" fmla="*/ 6765996 h 6794507"/>
              <a:gd name="connsiteX7" fmla="*/ 22363 w 5638800"/>
              <a:gd name="connsiteY7" fmla="*/ 3457328 h 6794507"/>
              <a:gd name="connsiteX8" fmla="*/ 21271 w 5638800"/>
              <a:gd name="connsiteY8" fmla="*/ 3338520 h 6794507"/>
              <a:gd name="connsiteX9" fmla="*/ 2755556 w 5638800"/>
              <a:gd name="connsiteY9" fmla="*/ 28518 h 6794507"/>
              <a:gd name="connsiteX10" fmla="*/ 2773477 w 5638800"/>
              <a:gd name="connsiteY10" fmla="*/ 12896 h 6794507"/>
              <a:gd name="connsiteX11" fmla="*/ 2832036 w 5638800"/>
              <a:gd name="connsiteY11" fmla="*/ 902 h 6794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38800" h="6794507">
                <a:moveTo>
                  <a:pt x="2832036" y="902"/>
                </a:moveTo>
                <a:cubicBezTo>
                  <a:pt x="2851887" y="3729"/>
                  <a:pt x="2870501" y="13158"/>
                  <a:pt x="2883172" y="28518"/>
                </a:cubicBezTo>
                <a:cubicBezTo>
                  <a:pt x="2883172" y="28518"/>
                  <a:pt x="5601870" y="3319470"/>
                  <a:pt x="5617530" y="3338520"/>
                </a:cubicBezTo>
                <a:cubicBezTo>
                  <a:pt x="5646287" y="3374268"/>
                  <a:pt x="5645849" y="3421987"/>
                  <a:pt x="5616438" y="3457328"/>
                </a:cubicBezTo>
                <a:cubicBezTo>
                  <a:pt x="5268916" y="3888556"/>
                  <a:pt x="2883172" y="6765996"/>
                  <a:pt x="2883172" y="6765996"/>
                </a:cubicBezTo>
                <a:cubicBezTo>
                  <a:pt x="2868372" y="6783864"/>
                  <a:pt x="2844645" y="6794466"/>
                  <a:pt x="2819364" y="6794507"/>
                </a:cubicBezTo>
                <a:cubicBezTo>
                  <a:pt x="2794083" y="6794466"/>
                  <a:pt x="2770356" y="6783864"/>
                  <a:pt x="2755556" y="6765996"/>
                </a:cubicBezTo>
                <a:cubicBezTo>
                  <a:pt x="2755556" y="6765996"/>
                  <a:pt x="369813" y="3888556"/>
                  <a:pt x="22363" y="3457328"/>
                </a:cubicBezTo>
                <a:cubicBezTo>
                  <a:pt x="-7047" y="3421987"/>
                  <a:pt x="-7487" y="3374267"/>
                  <a:pt x="21271" y="3338520"/>
                </a:cubicBezTo>
                <a:cubicBezTo>
                  <a:pt x="36859" y="3319470"/>
                  <a:pt x="2755556" y="28518"/>
                  <a:pt x="2755556" y="28518"/>
                </a:cubicBezTo>
                <a:cubicBezTo>
                  <a:pt x="2760520" y="22500"/>
                  <a:pt x="2766572" y="17224"/>
                  <a:pt x="2773477" y="12896"/>
                </a:cubicBezTo>
                <a:cubicBezTo>
                  <a:pt x="2791097" y="1849"/>
                  <a:pt x="2812185" y="-1926"/>
                  <a:pt x="2832036" y="902"/>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1" name="Title 5">
            <a:extLst>
              <a:ext uri="{FF2B5EF4-FFF2-40B4-BE49-F238E27FC236}">
                <a16:creationId xmlns:a16="http://schemas.microsoft.com/office/drawing/2014/main" id="{2234EFC9-F813-F24E-98EF-22C415821997}"/>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2" name="Text Placeholder 46">
            <a:extLst>
              <a:ext uri="{FF2B5EF4-FFF2-40B4-BE49-F238E27FC236}">
                <a16:creationId xmlns:a16="http://schemas.microsoft.com/office/drawing/2014/main" id="{F7214FD2-D998-FC48-9C28-5836EBF5185E}"/>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0" name="Text Placeholder 65">
            <a:extLst>
              <a:ext uri="{FF2B5EF4-FFF2-40B4-BE49-F238E27FC236}">
                <a16:creationId xmlns:a16="http://schemas.microsoft.com/office/drawing/2014/main" id="{68992742-9E42-CB41-9E17-426B8E461893}"/>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D93B5C0E-A51C-A148-BE96-1B1F651D90C0}"/>
              </a:ext>
            </a:extLst>
          </p:cNvPr>
          <p:cNvSpPr>
            <a:spLocks noGrp="1"/>
          </p:cNvSpPr>
          <p:nvPr>
            <p:ph type="body" sz="quarter" idx="15"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5" name="TextBox 14">
            <a:extLst>
              <a:ext uri="{FF2B5EF4-FFF2-40B4-BE49-F238E27FC236}">
                <a16:creationId xmlns:a16="http://schemas.microsoft.com/office/drawing/2014/main" id="{E4F35F62-EDAB-D74C-BA9C-D4B6240F32E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9624212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ext w/ Image | Arch Frame">
    <p:bg>
      <p:bgPr>
        <a:solidFill>
          <a:schemeClr val="accent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169D9C8D-8764-AA4A-8076-BE099CCAF7E4}"/>
              </a:ext>
            </a:extLst>
          </p:cNvPr>
          <p:cNvSpPr>
            <a:spLocks noGrp="1"/>
          </p:cNvSpPr>
          <p:nvPr>
            <p:ph type="pic" sz="quarter" idx="18" hasCustomPrompt="1"/>
          </p:nvPr>
        </p:nvSpPr>
        <p:spPr>
          <a:xfrm>
            <a:off x="190500" y="685802"/>
            <a:ext cx="4229101" cy="4286251"/>
          </a:xfrm>
          <a:custGeom>
            <a:avLst/>
            <a:gdLst>
              <a:gd name="connsiteX0" fmla="*/ 2819401 w 5638801"/>
              <a:gd name="connsiteY0" fmla="*/ 0 h 5715001"/>
              <a:gd name="connsiteX1" fmla="*/ 5638801 w 5638801"/>
              <a:gd name="connsiteY1" fmla="*/ 2819401 h 5715001"/>
              <a:gd name="connsiteX2" fmla="*/ 5638801 w 5638801"/>
              <a:gd name="connsiteY2" fmla="*/ 3344780 h 5715001"/>
              <a:gd name="connsiteX3" fmla="*/ 5638801 w 5638801"/>
              <a:gd name="connsiteY3" fmla="*/ 3469578 h 5715001"/>
              <a:gd name="connsiteX4" fmla="*/ 5638801 w 5638801"/>
              <a:gd name="connsiteY4" fmla="*/ 4796589 h 5715001"/>
              <a:gd name="connsiteX5" fmla="*/ 5638801 w 5638801"/>
              <a:gd name="connsiteY5" fmla="*/ 4908883 h 5715001"/>
              <a:gd name="connsiteX6" fmla="*/ 5638801 w 5638801"/>
              <a:gd name="connsiteY6" fmla="*/ 5558355 h 5715001"/>
              <a:gd name="connsiteX7" fmla="*/ 5482155 w 5638801"/>
              <a:gd name="connsiteY7" fmla="*/ 5715001 h 5715001"/>
              <a:gd name="connsiteX8" fmla="*/ 156646 w 5638801"/>
              <a:gd name="connsiteY8" fmla="*/ 5715001 h 5715001"/>
              <a:gd name="connsiteX9" fmla="*/ 0 w 5638801"/>
              <a:gd name="connsiteY9" fmla="*/ 5558355 h 5715001"/>
              <a:gd name="connsiteX10" fmla="*/ 0 w 5638801"/>
              <a:gd name="connsiteY10" fmla="*/ 4908883 h 5715001"/>
              <a:gd name="connsiteX11" fmla="*/ 0 w 5638801"/>
              <a:gd name="connsiteY11" fmla="*/ 4796589 h 5715001"/>
              <a:gd name="connsiteX12" fmla="*/ 0 w 5638801"/>
              <a:gd name="connsiteY12" fmla="*/ 3469578 h 5715001"/>
              <a:gd name="connsiteX13" fmla="*/ 0 w 5638801"/>
              <a:gd name="connsiteY13" fmla="*/ 3344780 h 5715001"/>
              <a:gd name="connsiteX14" fmla="*/ 0 w 5638801"/>
              <a:gd name="connsiteY14" fmla="*/ 2819401 h 5715001"/>
              <a:gd name="connsiteX15" fmla="*/ 2819401 w 5638801"/>
              <a:gd name="connsiteY15" fmla="*/ 0 h 5715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38801" h="5715001">
                <a:moveTo>
                  <a:pt x="2819401" y="0"/>
                </a:moveTo>
                <a:cubicBezTo>
                  <a:pt x="4376512" y="0"/>
                  <a:pt x="5638801" y="1262289"/>
                  <a:pt x="5638801" y="2819401"/>
                </a:cubicBezTo>
                <a:lnTo>
                  <a:pt x="5638801" y="3344780"/>
                </a:lnTo>
                <a:lnTo>
                  <a:pt x="5638801" y="3469578"/>
                </a:lnTo>
                <a:lnTo>
                  <a:pt x="5638801" y="4796589"/>
                </a:lnTo>
                <a:lnTo>
                  <a:pt x="5638801" y="4908883"/>
                </a:lnTo>
                <a:lnTo>
                  <a:pt x="5638801" y="5558355"/>
                </a:lnTo>
                <a:cubicBezTo>
                  <a:pt x="5638801" y="5644869"/>
                  <a:pt x="5568669" y="5715001"/>
                  <a:pt x="5482155" y="5715001"/>
                </a:cubicBezTo>
                <a:lnTo>
                  <a:pt x="156646" y="5715001"/>
                </a:lnTo>
                <a:cubicBezTo>
                  <a:pt x="70133" y="5715001"/>
                  <a:pt x="0" y="5644869"/>
                  <a:pt x="0" y="5558355"/>
                </a:cubicBezTo>
                <a:lnTo>
                  <a:pt x="0" y="4908883"/>
                </a:lnTo>
                <a:lnTo>
                  <a:pt x="0" y="4796589"/>
                </a:lnTo>
                <a:lnTo>
                  <a:pt x="0" y="3469578"/>
                </a:lnTo>
                <a:lnTo>
                  <a:pt x="0" y="3344780"/>
                </a:lnTo>
                <a:lnTo>
                  <a:pt x="0" y="2819401"/>
                </a:lnTo>
                <a:cubicBezTo>
                  <a:pt x="0" y="1262289"/>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w/ Image - Arch Frame</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257175"/>
            <a:ext cx="8801100" cy="382004"/>
          </a:xfrm>
        </p:spPr>
        <p:txBody>
          <a:bodyPr/>
          <a:lstStyle>
            <a:lvl1pPr>
              <a:defRPr sz="18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 Placeholder 65">
            <a:extLst>
              <a:ext uri="{FF2B5EF4-FFF2-40B4-BE49-F238E27FC236}">
                <a16:creationId xmlns:a16="http://schemas.microsoft.com/office/drawing/2014/main" id="{031C4493-8A76-764D-A7BC-8DBB97E0EECB}"/>
              </a:ext>
            </a:extLst>
          </p:cNvPr>
          <p:cNvSpPr>
            <a:spLocks noGrp="1"/>
          </p:cNvSpPr>
          <p:nvPr>
            <p:ph type="body" sz="quarter" idx="14" hasCustomPrompt="1"/>
          </p:nvPr>
        </p:nvSpPr>
        <p:spPr>
          <a:xfrm>
            <a:off x="4667250" y="2036954"/>
            <a:ext cx="4229100" cy="2649347"/>
          </a:xfrm>
        </p:spPr>
        <p:txBody>
          <a:bodyPr>
            <a:normAutofit/>
          </a:bodyPr>
          <a:lstStyle>
            <a:lvl1pPr marL="0" indent="0">
              <a:buNone/>
              <a:defRPr sz="1350" b="0" i="0">
                <a:solidFill>
                  <a:schemeClr val="tx1"/>
                </a:solidFill>
                <a:latin typeface="Palatino Linotype" panose="02040502050505030304" pitchFamily="18" charset="0"/>
              </a:defRPr>
            </a:lvl1pPr>
            <a:lvl2pPr>
              <a:defRPr sz="1200" b="0" i="0">
                <a:solidFill>
                  <a:schemeClr val="tx1"/>
                </a:solidFill>
                <a:latin typeface="Palatino Linotype" panose="02040502050505030304" pitchFamily="18" charset="0"/>
              </a:defRPr>
            </a:lvl2pPr>
            <a:lvl3pPr>
              <a:defRPr sz="1050" b="0" i="0">
                <a:solidFill>
                  <a:schemeClr val="tx1"/>
                </a:solidFill>
                <a:latin typeface="Palatino Linotype" panose="02040502050505030304" pitchFamily="18" charset="0"/>
              </a:defRPr>
            </a:lvl3pPr>
            <a:lvl4pPr>
              <a:defRPr sz="900" b="0" i="0">
                <a:solidFill>
                  <a:schemeClr val="tx1"/>
                </a:solidFill>
                <a:latin typeface="Palatino Linotype" panose="02040502050505030304" pitchFamily="18" charset="0"/>
              </a:defRPr>
            </a:lvl4pPr>
            <a:lvl5pPr>
              <a:defRPr sz="9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13" name="Text Placeholder 46">
            <a:extLst>
              <a:ext uri="{FF2B5EF4-FFF2-40B4-BE49-F238E27FC236}">
                <a16:creationId xmlns:a16="http://schemas.microsoft.com/office/drawing/2014/main" id="{24213E13-FE2F-AC4E-AE58-890099A2A408}"/>
              </a:ext>
            </a:extLst>
          </p:cNvPr>
          <p:cNvSpPr>
            <a:spLocks noGrp="1"/>
          </p:cNvSpPr>
          <p:nvPr>
            <p:ph type="body" sz="quarter" idx="15" hasCustomPrompt="1"/>
          </p:nvPr>
        </p:nvSpPr>
        <p:spPr>
          <a:xfrm>
            <a:off x="4667250" y="1106907"/>
            <a:ext cx="4229100" cy="926431"/>
          </a:xfrm>
        </p:spPr>
        <p:txBody>
          <a:bodyPr anchor="b">
            <a:normAutofit/>
          </a:bodyPr>
          <a:lstStyle>
            <a:lvl1pPr marL="0" indent="0">
              <a:lnSpc>
                <a:spcPct val="100000"/>
              </a:lnSpc>
              <a:buNone/>
              <a:defRPr sz="1350" b="1" i="0">
                <a:solidFill>
                  <a:schemeClr val="tx1"/>
                </a:solidFill>
                <a:latin typeface="Palatino Linotype" panose="02040502050505030304" pitchFamily="18" charset="0"/>
                <a:ea typeface="Palatino" pitchFamily="2" charset="77"/>
              </a:defRPr>
            </a:lvl1pPr>
          </a:lstStyle>
          <a:p>
            <a:pPr lvl="0"/>
            <a:r>
              <a:rPr lang="en-US"/>
              <a:t>Type here to enter a multi-line paragraph header.</a:t>
            </a:r>
          </a:p>
        </p:txBody>
      </p:sp>
      <p:sp>
        <p:nvSpPr>
          <p:cNvPr id="15" name="TextBox 14">
            <a:extLst>
              <a:ext uri="{FF2B5EF4-FFF2-40B4-BE49-F238E27FC236}">
                <a16:creationId xmlns:a16="http://schemas.microsoft.com/office/drawing/2014/main" id="{891F47CE-14A2-DE44-8702-2FF261E7ADA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 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Paragraph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Bold</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13.5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4950085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ext Only Slide | Vertical Split-1">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61033C2-BFC9-3944-9A8D-09C0DE3E47DB}"/>
              </a:ext>
            </a:extLst>
          </p:cNvPr>
          <p:cNvSpPr/>
          <p:nvPr userDrawn="1"/>
        </p:nvSpPr>
        <p:spPr>
          <a:xfrm>
            <a:off x="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Vertical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685800"/>
            <a:ext cx="4239469" cy="3771900"/>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Box 11">
            <a:extLst>
              <a:ext uri="{FF2B5EF4-FFF2-40B4-BE49-F238E27FC236}">
                <a16:creationId xmlns:a16="http://schemas.microsoft.com/office/drawing/2014/main" id="{5230509E-8FCF-3844-8B50-C8E35AB0C53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a:t>
            </a:r>
            <a:r>
              <a:rPr lang="en-US" sz="800" b="0" i="0" err="1">
                <a:solidFill>
                  <a:srgbClr val="808080"/>
                </a:solidFill>
                <a:latin typeface="Palatino Linotype" panose="02040502050505030304" pitchFamily="18" charset="0"/>
              </a:rPr>
              <a:t>MIddle</a:t>
            </a:r>
            <a:endParaRPr lang="en-US" sz="800" b="0" i="0">
              <a:solidFill>
                <a:srgbClr val="808080"/>
              </a:solidFill>
              <a:latin typeface="Palatino Linotype" panose="02040502050505030304" pitchFamily="18" charset="0"/>
            </a:endParaRP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Text  Book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65">
            <a:extLst>
              <a:ext uri="{FF2B5EF4-FFF2-40B4-BE49-F238E27FC236}">
                <a16:creationId xmlns:a16="http://schemas.microsoft.com/office/drawing/2014/main" id="{B1316E65-31D2-4249-88FB-626A09E7F6E9}"/>
              </a:ext>
            </a:extLst>
          </p:cNvPr>
          <p:cNvSpPr>
            <a:spLocks noGrp="1"/>
          </p:cNvSpPr>
          <p:nvPr>
            <p:ph type="body" sz="quarter" idx="14" hasCustomPrompt="1"/>
          </p:nvPr>
        </p:nvSpPr>
        <p:spPr>
          <a:xfrm>
            <a:off x="4743450" y="685800"/>
            <a:ext cx="4210050" cy="3771900"/>
          </a:xfrm>
        </p:spPr>
        <p:txBody>
          <a:bodyPr anchor="ctr">
            <a:normAutofit/>
          </a:bodyPr>
          <a:lstStyle>
            <a:lvl1pPr marL="0" indent="0" algn="ctr">
              <a:lnSpc>
                <a:spcPct val="100000"/>
              </a:lnSpc>
              <a:buNone/>
              <a:defRPr sz="1800" b="0" i="0">
                <a:solidFill>
                  <a:schemeClr val="tx1"/>
                </a:solidFill>
                <a:latin typeface="Palatino Linotype" panose="02040502050505030304" pitchFamily="18" charset="0"/>
              </a:defRPr>
            </a:lvl1pPr>
            <a:lvl2pPr algn="ctr">
              <a:lnSpc>
                <a:spcPct val="100000"/>
              </a:lnSpc>
              <a:defRPr sz="1800" b="0" i="0">
                <a:solidFill>
                  <a:schemeClr val="tx1"/>
                </a:solidFill>
                <a:latin typeface="Palatino Linotype" panose="02040502050505030304" pitchFamily="18" charset="0"/>
              </a:defRPr>
            </a:lvl2pPr>
            <a:lvl3pPr algn="ctr">
              <a:lnSpc>
                <a:spcPct val="100000"/>
              </a:lnSpc>
              <a:defRPr sz="1800" b="0" i="0">
                <a:solidFill>
                  <a:schemeClr val="tx1"/>
                </a:solidFill>
                <a:latin typeface="Palatino Linotype" panose="02040502050505030304" pitchFamily="18" charset="0"/>
              </a:defRPr>
            </a:lvl3pPr>
            <a:lvl4pPr algn="ctr">
              <a:lnSpc>
                <a:spcPct val="100000"/>
              </a:lnSpc>
              <a:defRPr sz="1800" b="0" i="0">
                <a:solidFill>
                  <a:schemeClr val="tx1"/>
                </a:solidFill>
                <a:latin typeface="Palatino Linotype" panose="02040502050505030304" pitchFamily="18" charset="0"/>
              </a:defRPr>
            </a:lvl4pPr>
            <a:lvl5pPr algn="ctr">
              <a:lnSpc>
                <a:spcPct val="100000"/>
              </a:lnSpc>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0178851"/>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ext Only Slide | Vertical Split-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61033C2-BFC9-3944-9A8D-09C0DE3E47DB}"/>
              </a:ext>
            </a:extLst>
          </p:cNvPr>
          <p:cNvSpPr/>
          <p:nvPr userDrawn="1"/>
        </p:nvSpPr>
        <p:spPr>
          <a:xfrm>
            <a:off x="457200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1" name="Text Placeholder 65">
            <a:extLst>
              <a:ext uri="{FF2B5EF4-FFF2-40B4-BE49-F238E27FC236}">
                <a16:creationId xmlns:a16="http://schemas.microsoft.com/office/drawing/2014/main" id="{5C4F27EF-C6A7-8745-8CA0-9B977435F8A4}"/>
              </a:ext>
            </a:extLst>
          </p:cNvPr>
          <p:cNvSpPr>
            <a:spLocks noGrp="1"/>
          </p:cNvSpPr>
          <p:nvPr>
            <p:ph type="body" sz="quarter" idx="14" hasCustomPrompt="1"/>
          </p:nvPr>
        </p:nvSpPr>
        <p:spPr>
          <a:xfrm>
            <a:off x="4743450" y="685800"/>
            <a:ext cx="4210050" cy="3771900"/>
          </a:xfrm>
        </p:spPr>
        <p:txBody>
          <a:bodyPr anchor="ctr">
            <a:normAutofit/>
          </a:bodyPr>
          <a:lstStyle>
            <a:lvl1pPr marL="0" indent="0" algn="ctr">
              <a:lnSpc>
                <a:spcPct val="100000"/>
              </a:lnSpc>
              <a:buNone/>
              <a:defRPr sz="1800" b="0" i="0">
                <a:solidFill>
                  <a:schemeClr val="tx1"/>
                </a:solidFill>
                <a:latin typeface="Palatino Linotype" panose="02040502050505030304" pitchFamily="18" charset="0"/>
              </a:defRPr>
            </a:lvl1pPr>
            <a:lvl2pPr algn="ctr">
              <a:lnSpc>
                <a:spcPct val="100000"/>
              </a:lnSpc>
              <a:defRPr sz="1800" b="0" i="0">
                <a:solidFill>
                  <a:schemeClr val="tx1"/>
                </a:solidFill>
                <a:latin typeface="Palatino Linotype" panose="02040502050505030304" pitchFamily="18" charset="0"/>
              </a:defRPr>
            </a:lvl2pPr>
            <a:lvl3pPr algn="ctr">
              <a:lnSpc>
                <a:spcPct val="100000"/>
              </a:lnSpc>
              <a:defRPr sz="1800" b="0" i="0">
                <a:solidFill>
                  <a:schemeClr val="tx1"/>
                </a:solidFill>
                <a:latin typeface="Palatino Linotype" panose="02040502050505030304" pitchFamily="18" charset="0"/>
              </a:defRPr>
            </a:lvl3pPr>
            <a:lvl4pPr algn="ctr">
              <a:lnSpc>
                <a:spcPct val="100000"/>
              </a:lnSpc>
              <a:defRPr sz="1800" b="0" i="0">
                <a:solidFill>
                  <a:schemeClr val="tx1"/>
                </a:solidFill>
                <a:latin typeface="Palatino Linotype" panose="02040502050505030304" pitchFamily="18" charset="0"/>
              </a:defRPr>
            </a:lvl4pPr>
            <a:lvl5pPr algn="ctr">
              <a:lnSpc>
                <a:spcPct val="100000"/>
              </a:lnSpc>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Vertical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685800"/>
            <a:ext cx="4239469" cy="3771900"/>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3" name="TextBox 12">
            <a:extLst>
              <a:ext uri="{FF2B5EF4-FFF2-40B4-BE49-F238E27FC236}">
                <a16:creationId xmlns:a16="http://schemas.microsoft.com/office/drawing/2014/main" id="{5938B671-844C-9844-92A4-F227D1F9297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a:t>
            </a:r>
            <a:r>
              <a:rPr lang="en-US" sz="800" b="0" i="0" err="1">
                <a:solidFill>
                  <a:srgbClr val="808080"/>
                </a:solidFill>
                <a:latin typeface="Palatino Linotype" panose="02040502050505030304" pitchFamily="18" charset="0"/>
              </a:rPr>
              <a:t>MIddle</a:t>
            </a:r>
            <a:endParaRPr lang="en-US" sz="800" b="0" i="0">
              <a:solidFill>
                <a:srgbClr val="808080"/>
              </a:solidFill>
              <a:latin typeface="Palatino Linotype" panose="02040502050505030304" pitchFamily="18" charset="0"/>
            </a:endParaRP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Text  Book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697553536"/>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Text Only Slide | Vertical Split-3">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61033C2-BFC9-3944-9A8D-09C0DE3E47DB}"/>
              </a:ext>
            </a:extLst>
          </p:cNvPr>
          <p:cNvSpPr/>
          <p:nvPr userDrawn="1"/>
        </p:nvSpPr>
        <p:spPr>
          <a:xfrm>
            <a:off x="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Vertical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685800"/>
            <a:ext cx="4239469" cy="3771900"/>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3" name="TextBox 12">
            <a:extLst>
              <a:ext uri="{FF2B5EF4-FFF2-40B4-BE49-F238E27FC236}">
                <a16:creationId xmlns:a16="http://schemas.microsoft.com/office/drawing/2014/main" id="{18AFC4E6-3C61-BA42-B85C-25F4176F0A4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a:t>
            </a:r>
            <a:r>
              <a:rPr lang="en-US" sz="800" b="0" i="0" err="1">
                <a:solidFill>
                  <a:srgbClr val="808080"/>
                </a:solidFill>
                <a:latin typeface="Palatino Linotype" panose="02040502050505030304" pitchFamily="18" charset="0"/>
              </a:rPr>
              <a:t>MIddle</a:t>
            </a:r>
            <a:endParaRPr lang="en-US" sz="800" b="0" i="0">
              <a:solidFill>
                <a:srgbClr val="808080"/>
              </a:solidFill>
              <a:latin typeface="Palatino Linotype" panose="02040502050505030304" pitchFamily="18" charset="0"/>
            </a:endParaRP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Text  Book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Text Placeholder 65">
            <a:extLst>
              <a:ext uri="{FF2B5EF4-FFF2-40B4-BE49-F238E27FC236}">
                <a16:creationId xmlns:a16="http://schemas.microsoft.com/office/drawing/2014/main" id="{167D7FE2-CFF1-A94E-86FA-417EB6BF10DE}"/>
              </a:ext>
            </a:extLst>
          </p:cNvPr>
          <p:cNvSpPr>
            <a:spLocks noGrp="1"/>
          </p:cNvSpPr>
          <p:nvPr>
            <p:ph type="body" sz="quarter" idx="14" hasCustomPrompt="1"/>
          </p:nvPr>
        </p:nvSpPr>
        <p:spPr>
          <a:xfrm>
            <a:off x="4743450" y="685800"/>
            <a:ext cx="4210050" cy="3771900"/>
          </a:xfrm>
        </p:spPr>
        <p:txBody>
          <a:bodyPr anchor="ctr">
            <a:normAutofit/>
          </a:bodyPr>
          <a:lstStyle>
            <a:lvl1pPr marL="0" indent="0" algn="ctr">
              <a:lnSpc>
                <a:spcPct val="100000"/>
              </a:lnSpc>
              <a:buNone/>
              <a:defRPr sz="1800" b="0" i="0">
                <a:solidFill>
                  <a:schemeClr val="tx1"/>
                </a:solidFill>
                <a:latin typeface="Palatino Linotype" panose="02040502050505030304" pitchFamily="18" charset="0"/>
              </a:defRPr>
            </a:lvl1pPr>
            <a:lvl2pPr algn="ctr">
              <a:lnSpc>
                <a:spcPct val="100000"/>
              </a:lnSpc>
              <a:defRPr sz="1800" b="0" i="0">
                <a:solidFill>
                  <a:schemeClr val="tx1"/>
                </a:solidFill>
                <a:latin typeface="Palatino Linotype" panose="02040502050505030304" pitchFamily="18" charset="0"/>
              </a:defRPr>
            </a:lvl2pPr>
            <a:lvl3pPr algn="ctr">
              <a:lnSpc>
                <a:spcPct val="100000"/>
              </a:lnSpc>
              <a:defRPr sz="1800" b="0" i="0">
                <a:solidFill>
                  <a:schemeClr val="tx1"/>
                </a:solidFill>
                <a:latin typeface="Palatino Linotype" panose="02040502050505030304" pitchFamily="18" charset="0"/>
              </a:defRPr>
            </a:lvl3pPr>
            <a:lvl4pPr algn="ctr">
              <a:lnSpc>
                <a:spcPct val="100000"/>
              </a:lnSpc>
              <a:defRPr sz="1800" b="0" i="0">
                <a:solidFill>
                  <a:schemeClr val="tx1"/>
                </a:solidFill>
                <a:latin typeface="Palatino Linotype" panose="02040502050505030304" pitchFamily="18" charset="0"/>
              </a:defRPr>
            </a:lvl4pPr>
            <a:lvl5pPr algn="ctr">
              <a:lnSpc>
                <a:spcPct val="100000"/>
              </a:lnSpc>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5910265"/>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ext Only Slide | Vertical Split-4">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61033C2-BFC9-3944-9A8D-09C0DE3E47DB}"/>
              </a:ext>
            </a:extLst>
          </p:cNvPr>
          <p:cNvSpPr/>
          <p:nvPr userDrawn="1"/>
        </p:nvSpPr>
        <p:spPr>
          <a:xfrm>
            <a:off x="457200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Vertical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685800"/>
            <a:ext cx="4239469" cy="3771900"/>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3" name="TextBox 12">
            <a:extLst>
              <a:ext uri="{FF2B5EF4-FFF2-40B4-BE49-F238E27FC236}">
                <a16:creationId xmlns:a16="http://schemas.microsoft.com/office/drawing/2014/main" id="{1D48A410-13EE-EB42-8530-C7390BA828D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a:t>
            </a:r>
            <a:r>
              <a:rPr lang="en-US" sz="800" b="0" i="0" err="1">
                <a:solidFill>
                  <a:srgbClr val="808080"/>
                </a:solidFill>
                <a:latin typeface="Palatino Linotype" panose="02040502050505030304" pitchFamily="18" charset="0"/>
              </a:rPr>
              <a:t>MIddle</a:t>
            </a:r>
            <a:endParaRPr lang="en-US" sz="800" b="0" i="0">
              <a:solidFill>
                <a:srgbClr val="808080"/>
              </a:solidFill>
              <a:latin typeface="Palatino Linotype" panose="02040502050505030304" pitchFamily="18" charset="0"/>
            </a:endParaRP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Text  Book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Text Placeholder 65">
            <a:extLst>
              <a:ext uri="{FF2B5EF4-FFF2-40B4-BE49-F238E27FC236}">
                <a16:creationId xmlns:a16="http://schemas.microsoft.com/office/drawing/2014/main" id="{48DF653C-B11E-454C-AB02-F92E1E8F8892}"/>
              </a:ext>
            </a:extLst>
          </p:cNvPr>
          <p:cNvSpPr>
            <a:spLocks noGrp="1"/>
          </p:cNvSpPr>
          <p:nvPr>
            <p:ph type="body" sz="quarter" idx="14" hasCustomPrompt="1"/>
          </p:nvPr>
        </p:nvSpPr>
        <p:spPr>
          <a:xfrm>
            <a:off x="4743450" y="685800"/>
            <a:ext cx="4210050" cy="3771900"/>
          </a:xfrm>
        </p:spPr>
        <p:txBody>
          <a:bodyPr anchor="ctr">
            <a:normAutofit/>
          </a:bodyPr>
          <a:lstStyle>
            <a:lvl1pPr marL="0" indent="0" algn="ctr">
              <a:lnSpc>
                <a:spcPct val="100000"/>
              </a:lnSpc>
              <a:buNone/>
              <a:defRPr sz="1800" b="0" i="0">
                <a:solidFill>
                  <a:schemeClr val="tx1"/>
                </a:solidFill>
                <a:latin typeface="Palatino Linotype" panose="02040502050505030304" pitchFamily="18" charset="0"/>
              </a:defRPr>
            </a:lvl1pPr>
            <a:lvl2pPr algn="ctr">
              <a:lnSpc>
                <a:spcPct val="100000"/>
              </a:lnSpc>
              <a:defRPr sz="1800" b="0" i="0">
                <a:solidFill>
                  <a:schemeClr val="tx1"/>
                </a:solidFill>
                <a:latin typeface="Palatino Linotype" panose="02040502050505030304" pitchFamily="18" charset="0"/>
              </a:defRPr>
            </a:lvl2pPr>
            <a:lvl3pPr algn="ctr">
              <a:lnSpc>
                <a:spcPct val="100000"/>
              </a:lnSpc>
              <a:defRPr sz="1800" b="0" i="0">
                <a:solidFill>
                  <a:schemeClr val="tx1"/>
                </a:solidFill>
                <a:latin typeface="Palatino Linotype" panose="02040502050505030304" pitchFamily="18" charset="0"/>
              </a:defRPr>
            </a:lvl3pPr>
            <a:lvl4pPr algn="ctr">
              <a:lnSpc>
                <a:spcPct val="100000"/>
              </a:lnSpc>
              <a:defRPr sz="1800" b="0" i="0">
                <a:solidFill>
                  <a:schemeClr val="tx1"/>
                </a:solidFill>
                <a:latin typeface="Palatino Linotype" panose="02040502050505030304" pitchFamily="18" charset="0"/>
              </a:defRPr>
            </a:lvl4pPr>
            <a:lvl5pPr algn="ctr">
              <a:lnSpc>
                <a:spcPct val="100000"/>
              </a:lnSpc>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8048416"/>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Text Only Slide | Vertical Split-5">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61033C2-BFC9-3944-9A8D-09C0DE3E47DB}"/>
              </a:ext>
            </a:extLst>
          </p:cNvPr>
          <p:cNvSpPr/>
          <p:nvPr userDrawn="1"/>
        </p:nvSpPr>
        <p:spPr>
          <a:xfrm>
            <a:off x="0" y="0"/>
            <a:ext cx="4572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Vertical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685800"/>
            <a:ext cx="4239469" cy="3771900"/>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Box 11">
            <a:extLst>
              <a:ext uri="{FF2B5EF4-FFF2-40B4-BE49-F238E27FC236}">
                <a16:creationId xmlns:a16="http://schemas.microsoft.com/office/drawing/2014/main" id="{381A8C9C-1982-294C-9CEB-CE8811EA76B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a:t>
            </a:r>
            <a:r>
              <a:rPr lang="en-US" sz="800" b="0" i="0" err="1">
                <a:solidFill>
                  <a:srgbClr val="808080"/>
                </a:solidFill>
                <a:latin typeface="Palatino Linotype" panose="02040502050505030304" pitchFamily="18" charset="0"/>
              </a:rPr>
              <a:t>MIddle</a:t>
            </a:r>
            <a:endParaRPr lang="en-US" sz="800" b="0" i="0">
              <a:solidFill>
                <a:srgbClr val="808080"/>
              </a:solidFill>
              <a:latin typeface="Palatino Linotype" panose="02040502050505030304" pitchFamily="18" charset="0"/>
            </a:endParaRP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Text  Book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65">
            <a:extLst>
              <a:ext uri="{FF2B5EF4-FFF2-40B4-BE49-F238E27FC236}">
                <a16:creationId xmlns:a16="http://schemas.microsoft.com/office/drawing/2014/main" id="{0C9ADA49-D3E8-8E4F-BC29-85178E4883E1}"/>
              </a:ext>
            </a:extLst>
          </p:cNvPr>
          <p:cNvSpPr>
            <a:spLocks noGrp="1"/>
          </p:cNvSpPr>
          <p:nvPr>
            <p:ph type="body" sz="quarter" idx="14" hasCustomPrompt="1"/>
          </p:nvPr>
        </p:nvSpPr>
        <p:spPr>
          <a:xfrm>
            <a:off x="4743450" y="685800"/>
            <a:ext cx="4210050" cy="3771900"/>
          </a:xfrm>
        </p:spPr>
        <p:txBody>
          <a:bodyPr anchor="ctr">
            <a:normAutofit/>
          </a:bodyPr>
          <a:lstStyle>
            <a:lvl1pPr marL="0" indent="0" algn="ctr">
              <a:lnSpc>
                <a:spcPct val="100000"/>
              </a:lnSpc>
              <a:buNone/>
              <a:defRPr sz="1800" b="0" i="0">
                <a:solidFill>
                  <a:schemeClr val="tx1"/>
                </a:solidFill>
                <a:latin typeface="Palatino Linotype" panose="02040502050505030304" pitchFamily="18" charset="0"/>
              </a:defRPr>
            </a:lvl1pPr>
            <a:lvl2pPr algn="ctr">
              <a:lnSpc>
                <a:spcPct val="100000"/>
              </a:lnSpc>
              <a:defRPr sz="1800" b="0" i="0">
                <a:solidFill>
                  <a:schemeClr val="tx1"/>
                </a:solidFill>
                <a:latin typeface="Palatino Linotype" panose="02040502050505030304" pitchFamily="18" charset="0"/>
              </a:defRPr>
            </a:lvl2pPr>
            <a:lvl3pPr algn="ctr">
              <a:lnSpc>
                <a:spcPct val="100000"/>
              </a:lnSpc>
              <a:defRPr sz="1800" b="0" i="0">
                <a:solidFill>
                  <a:schemeClr val="tx1"/>
                </a:solidFill>
                <a:latin typeface="Palatino Linotype" panose="02040502050505030304" pitchFamily="18" charset="0"/>
              </a:defRPr>
            </a:lvl3pPr>
            <a:lvl4pPr algn="ctr">
              <a:lnSpc>
                <a:spcPct val="100000"/>
              </a:lnSpc>
              <a:defRPr sz="1800" b="0" i="0">
                <a:solidFill>
                  <a:schemeClr val="tx1"/>
                </a:solidFill>
                <a:latin typeface="Palatino Linotype" panose="02040502050505030304" pitchFamily="18" charset="0"/>
              </a:defRPr>
            </a:lvl4pPr>
            <a:lvl5pPr algn="ctr">
              <a:lnSpc>
                <a:spcPct val="100000"/>
              </a:lnSpc>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4834905"/>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Text Only Slide | Vertical Split-6">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61033C2-BFC9-3944-9A8D-09C0DE3E47DB}"/>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Vertical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685800"/>
            <a:ext cx="4239469" cy="3771900"/>
          </a:xfrm>
        </p:spPr>
        <p:txBody>
          <a:bodyPr anchor="ctr"/>
          <a:lstStyle>
            <a:lvl1pPr algn="ctr">
              <a:defRPr sz="2400" b="0" i="0">
                <a:solidFill>
                  <a:schemeClr val="bg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2" name="TextBox 11">
            <a:extLst>
              <a:ext uri="{FF2B5EF4-FFF2-40B4-BE49-F238E27FC236}">
                <a16:creationId xmlns:a16="http://schemas.microsoft.com/office/drawing/2014/main" id="{730CE345-AA0C-444F-B283-75AC14064A9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a:t>
            </a:r>
            <a:r>
              <a:rPr lang="en-US" sz="800" b="0" i="0" err="1">
                <a:solidFill>
                  <a:srgbClr val="808080"/>
                </a:solidFill>
                <a:latin typeface="Palatino Linotype" panose="02040502050505030304" pitchFamily="18" charset="0"/>
              </a:rPr>
              <a:t>MIddle</a:t>
            </a:r>
            <a:endParaRPr lang="en-US" sz="800" b="0" i="0">
              <a:solidFill>
                <a:srgbClr val="808080"/>
              </a:solidFill>
              <a:latin typeface="Palatino Linotype" panose="02040502050505030304" pitchFamily="18" charset="0"/>
            </a:endParaRP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Text  Book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65">
            <a:extLst>
              <a:ext uri="{FF2B5EF4-FFF2-40B4-BE49-F238E27FC236}">
                <a16:creationId xmlns:a16="http://schemas.microsoft.com/office/drawing/2014/main" id="{A7380DD1-2484-3442-955E-08A47064186F}"/>
              </a:ext>
            </a:extLst>
          </p:cNvPr>
          <p:cNvSpPr>
            <a:spLocks noGrp="1"/>
          </p:cNvSpPr>
          <p:nvPr>
            <p:ph type="body" sz="quarter" idx="14" hasCustomPrompt="1"/>
          </p:nvPr>
        </p:nvSpPr>
        <p:spPr>
          <a:xfrm>
            <a:off x="4743450" y="685800"/>
            <a:ext cx="4210050" cy="3771900"/>
          </a:xfrm>
        </p:spPr>
        <p:txBody>
          <a:bodyPr anchor="ctr">
            <a:normAutofit/>
          </a:bodyPr>
          <a:lstStyle>
            <a:lvl1pPr marL="0" indent="0" algn="ctr">
              <a:lnSpc>
                <a:spcPct val="100000"/>
              </a:lnSpc>
              <a:buNone/>
              <a:defRPr sz="1800" b="0" i="0">
                <a:solidFill>
                  <a:schemeClr val="tx1"/>
                </a:solidFill>
                <a:latin typeface="Palatino Linotype" panose="02040502050505030304" pitchFamily="18" charset="0"/>
              </a:defRPr>
            </a:lvl1pPr>
            <a:lvl2pPr algn="ctr">
              <a:lnSpc>
                <a:spcPct val="100000"/>
              </a:lnSpc>
              <a:defRPr sz="1800" b="0" i="0">
                <a:solidFill>
                  <a:schemeClr val="tx1"/>
                </a:solidFill>
                <a:latin typeface="Palatino Linotype" panose="02040502050505030304" pitchFamily="18" charset="0"/>
              </a:defRPr>
            </a:lvl2pPr>
            <a:lvl3pPr algn="ctr">
              <a:lnSpc>
                <a:spcPct val="100000"/>
              </a:lnSpc>
              <a:defRPr sz="1800" b="0" i="0">
                <a:solidFill>
                  <a:schemeClr val="tx1"/>
                </a:solidFill>
                <a:latin typeface="Palatino Linotype" panose="02040502050505030304" pitchFamily="18" charset="0"/>
              </a:defRPr>
            </a:lvl3pPr>
            <a:lvl4pPr algn="ctr">
              <a:lnSpc>
                <a:spcPct val="100000"/>
              </a:lnSpc>
              <a:defRPr sz="1800" b="0" i="0">
                <a:solidFill>
                  <a:schemeClr val="tx1"/>
                </a:solidFill>
                <a:latin typeface="Palatino Linotype" panose="02040502050505030304" pitchFamily="18" charset="0"/>
              </a:defRPr>
            </a:lvl4pPr>
            <a:lvl5pPr algn="ctr">
              <a:lnSpc>
                <a:spcPct val="100000"/>
              </a:lnSpc>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718933"/>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ext Only Slide | Vertical Split-7">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61033C2-BFC9-3944-9A8D-09C0DE3E47DB}"/>
              </a:ext>
            </a:extLst>
          </p:cNvPr>
          <p:cNvSpPr/>
          <p:nvPr userDrawn="1"/>
        </p:nvSpPr>
        <p:spPr>
          <a:xfrm>
            <a:off x="457200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bg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Vertical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685800"/>
            <a:ext cx="4239469" cy="3771900"/>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1" name="Text Placeholder 46">
            <a:extLst>
              <a:ext uri="{FF2B5EF4-FFF2-40B4-BE49-F238E27FC236}">
                <a16:creationId xmlns:a16="http://schemas.microsoft.com/office/drawing/2014/main" id="{90530594-3291-D546-979F-F6FEDB82D3F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Box 11">
            <a:extLst>
              <a:ext uri="{FF2B5EF4-FFF2-40B4-BE49-F238E27FC236}">
                <a16:creationId xmlns:a16="http://schemas.microsoft.com/office/drawing/2014/main" id="{5C710CFE-4846-2347-AF67-57FF759CA8C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a:t>
            </a:r>
            <a:r>
              <a:rPr lang="en-US" sz="800" b="0" i="0" err="1">
                <a:solidFill>
                  <a:srgbClr val="808080"/>
                </a:solidFill>
                <a:latin typeface="Palatino Linotype" panose="02040502050505030304" pitchFamily="18" charset="0"/>
              </a:rPr>
              <a:t>MIddle</a:t>
            </a:r>
            <a:endParaRPr lang="en-US" sz="800" b="0" i="0">
              <a:solidFill>
                <a:srgbClr val="808080"/>
              </a:solidFill>
              <a:latin typeface="Palatino Linotype" panose="02040502050505030304" pitchFamily="18" charset="0"/>
            </a:endParaRP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65">
            <a:extLst>
              <a:ext uri="{FF2B5EF4-FFF2-40B4-BE49-F238E27FC236}">
                <a16:creationId xmlns:a16="http://schemas.microsoft.com/office/drawing/2014/main" id="{0BAE531E-939A-D74F-8A14-DC8970B0E7D8}"/>
              </a:ext>
            </a:extLst>
          </p:cNvPr>
          <p:cNvSpPr>
            <a:spLocks noGrp="1"/>
          </p:cNvSpPr>
          <p:nvPr>
            <p:ph type="body" sz="quarter" idx="14" hasCustomPrompt="1"/>
          </p:nvPr>
        </p:nvSpPr>
        <p:spPr>
          <a:xfrm>
            <a:off x="4743450" y="685800"/>
            <a:ext cx="4210050" cy="3771900"/>
          </a:xfrm>
        </p:spPr>
        <p:txBody>
          <a:bodyPr anchor="ctr">
            <a:normAutofit/>
          </a:bodyPr>
          <a:lstStyle>
            <a:lvl1pPr marL="0" indent="0" algn="ctr">
              <a:lnSpc>
                <a:spcPct val="100000"/>
              </a:lnSpc>
              <a:buNone/>
              <a:defRPr sz="1800" b="0" i="0">
                <a:solidFill>
                  <a:schemeClr val="bg1"/>
                </a:solidFill>
                <a:latin typeface="Palatino Linotype" panose="02040502050505030304" pitchFamily="18" charset="0"/>
              </a:defRPr>
            </a:lvl1pPr>
            <a:lvl2pPr algn="ctr">
              <a:lnSpc>
                <a:spcPct val="100000"/>
              </a:lnSpc>
              <a:defRPr sz="1800" b="0" i="0">
                <a:solidFill>
                  <a:schemeClr val="bg1"/>
                </a:solidFill>
                <a:latin typeface="Palatino Linotype" panose="02040502050505030304" pitchFamily="18" charset="0"/>
              </a:defRPr>
            </a:lvl2pPr>
            <a:lvl3pPr algn="ctr">
              <a:lnSpc>
                <a:spcPct val="100000"/>
              </a:lnSpc>
              <a:defRPr sz="1800" b="0" i="0">
                <a:solidFill>
                  <a:schemeClr val="bg1"/>
                </a:solidFill>
                <a:latin typeface="Palatino Linotype" panose="02040502050505030304" pitchFamily="18" charset="0"/>
              </a:defRPr>
            </a:lvl3pPr>
            <a:lvl4pPr algn="ctr">
              <a:lnSpc>
                <a:spcPct val="100000"/>
              </a:lnSpc>
              <a:defRPr sz="1800" b="0" i="0">
                <a:solidFill>
                  <a:schemeClr val="bg1"/>
                </a:solidFill>
                <a:latin typeface="Palatino Linotype" panose="02040502050505030304" pitchFamily="18" charset="0"/>
              </a:defRPr>
            </a:lvl4pPr>
            <a:lvl5pPr algn="ctr">
              <a:lnSpc>
                <a:spcPct val="100000"/>
              </a:lnSpc>
              <a:defRPr sz="1800" b="0" i="0">
                <a:solidFill>
                  <a:schemeClr val="bg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2164779"/>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Text Only Slide | Horizontal Split-1">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1A83D2-79D7-5B49-9040-02CA8BB752AA}"/>
              </a:ext>
            </a:extLst>
          </p:cNvPr>
          <p:cNvSpPr/>
          <p:nvPr userDrawn="1"/>
        </p:nvSpPr>
        <p:spPr>
          <a:xfrm>
            <a:off x="0" y="0"/>
            <a:ext cx="9144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1" name="Text Placeholder 65">
            <a:extLst>
              <a:ext uri="{FF2B5EF4-FFF2-40B4-BE49-F238E27FC236}">
                <a16:creationId xmlns:a16="http://schemas.microsoft.com/office/drawing/2014/main" id="{5C4F27EF-C6A7-8745-8CA0-9B977435F8A4}"/>
              </a:ext>
            </a:extLst>
          </p:cNvPr>
          <p:cNvSpPr>
            <a:spLocks noGrp="1"/>
          </p:cNvSpPr>
          <p:nvPr>
            <p:ph type="body" sz="quarter" idx="14" hasCustomPrompt="1"/>
          </p:nvPr>
        </p:nvSpPr>
        <p:spPr>
          <a:xfrm>
            <a:off x="190500" y="2665312"/>
            <a:ext cx="8763000" cy="2306738"/>
          </a:xfrm>
        </p:spPr>
        <p:txBody>
          <a:bodyPr anchor="ctr">
            <a:normAutofit/>
          </a:bodyPr>
          <a:lstStyle>
            <a:lvl1pPr marL="0" indent="0" algn="ctr">
              <a:buNone/>
              <a:defRPr sz="1800" b="0" i="0">
                <a:solidFill>
                  <a:schemeClr val="tx1"/>
                </a:solidFill>
                <a:latin typeface="Palatino Linotype" panose="02040502050505030304" pitchFamily="18" charset="0"/>
              </a:defRPr>
            </a:lvl1pPr>
            <a:lvl2pPr algn="ctr">
              <a:defRPr sz="1800" b="0" i="0">
                <a:solidFill>
                  <a:schemeClr val="tx1"/>
                </a:solidFill>
                <a:latin typeface="Palatino Linotype" panose="02040502050505030304" pitchFamily="18" charset="0"/>
              </a:defRPr>
            </a:lvl2pPr>
            <a:lvl3pPr algn="ctr">
              <a:defRPr sz="1800" b="0" i="0">
                <a:solidFill>
                  <a:schemeClr val="tx1"/>
                </a:solidFill>
                <a:latin typeface="Palatino Linotype" panose="02040502050505030304" pitchFamily="18" charset="0"/>
              </a:defRPr>
            </a:lvl3pPr>
            <a:lvl4pPr algn="ctr">
              <a:defRPr sz="1800" b="0" i="0">
                <a:solidFill>
                  <a:schemeClr val="tx1"/>
                </a:solidFill>
                <a:latin typeface="Palatino Linotype" panose="02040502050505030304" pitchFamily="18" charset="0"/>
              </a:defRPr>
            </a:lvl4pPr>
            <a:lvl5pPr algn="ctr">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Horizontal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361950"/>
            <a:ext cx="8773369" cy="2115032"/>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9" name="TextBox 8">
            <a:extLst>
              <a:ext uri="{FF2B5EF4-FFF2-40B4-BE49-F238E27FC236}">
                <a16:creationId xmlns:a16="http://schemas.microsoft.com/office/drawing/2014/main" id="{E1014C8F-1E11-8140-A80C-C0E7E1F9DB9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Top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err="1">
                <a:solidFill>
                  <a:srgbClr val="808080"/>
                </a:solidFill>
                <a:latin typeface="Palatino Linotype" panose="02040502050505030304" pitchFamily="18" charset="0"/>
              </a:rPr>
              <a:t>ottom</a:t>
            </a:r>
            <a:r>
              <a:rPr lang="en-US" sz="800" b="0" i="0">
                <a:solidFill>
                  <a:srgbClr val="808080"/>
                </a:solidFill>
                <a:latin typeface="Palatino Linotype" panose="02040502050505030304" pitchFamily="18" charset="0"/>
              </a:rPr>
              <a:t>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2" name="Text Placeholder 46">
            <a:extLst>
              <a:ext uri="{FF2B5EF4-FFF2-40B4-BE49-F238E27FC236}">
                <a16:creationId xmlns:a16="http://schemas.microsoft.com/office/drawing/2014/main" id="{BB5F5F65-411D-BC40-B7A8-14B18450E0D7}"/>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3387906320"/>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Text Only Slide | Horizontal Split-2">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1A83D2-79D7-5B49-9040-02CA8BB752AA}"/>
              </a:ext>
            </a:extLst>
          </p:cNvPr>
          <p:cNvSpPr/>
          <p:nvPr userDrawn="1"/>
        </p:nvSpPr>
        <p:spPr>
          <a:xfrm>
            <a:off x="0" y="2571750"/>
            <a:ext cx="9144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1" name="Text Placeholder 65">
            <a:extLst>
              <a:ext uri="{FF2B5EF4-FFF2-40B4-BE49-F238E27FC236}">
                <a16:creationId xmlns:a16="http://schemas.microsoft.com/office/drawing/2014/main" id="{5C4F27EF-C6A7-8745-8CA0-9B977435F8A4}"/>
              </a:ext>
            </a:extLst>
          </p:cNvPr>
          <p:cNvSpPr>
            <a:spLocks noGrp="1"/>
          </p:cNvSpPr>
          <p:nvPr>
            <p:ph type="body" sz="quarter" idx="14" hasCustomPrompt="1"/>
          </p:nvPr>
        </p:nvSpPr>
        <p:spPr>
          <a:xfrm>
            <a:off x="190500" y="2665312"/>
            <a:ext cx="8763000" cy="2306738"/>
          </a:xfrm>
        </p:spPr>
        <p:txBody>
          <a:bodyPr anchor="ctr">
            <a:normAutofit/>
          </a:bodyPr>
          <a:lstStyle>
            <a:lvl1pPr marL="0" indent="0" algn="ctr">
              <a:buNone/>
              <a:defRPr sz="1800" b="0" i="0">
                <a:solidFill>
                  <a:schemeClr val="tx1"/>
                </a:solidFill>
                <a:latin typeface="Palatino Linotype" panose="02040502050505030304" pitchFamily="18" charset="0"/>
              </a:defRPr>
            </a:lvl1pPr>
            <a:lvl2pPr algn="ctr">
              <a:defRPr sz="1800" b="0" i="0">
                <a:solidFill>
                  <a:schemeClr val="tx1"/>
                </a:solidFill>
                <a:latin typeface="Palatino Linotype" panose="02040502050505030304" pitchFamily="18" charset="0"/>
              </a:defRPr>
            </a:lvl2pPr>
            <a:lvl3pPr algn="ctr">
              <a:defRPr sz="1800" b="0" i="0">
                <a:solidFill>
                  <a:schemeClr val="tx1"/>
                </a:solidFill>
                <a:latin typeface="Palatino Linotype" panose="02040502050505030304" pitchFamily="18" charset="0"/>
              </a:defRPr>
            </a:lvl3pPr>
            <a:lvl4pPr algn="ctr">
              <a:defRPr sz="1800" b="0" i="0">
                <a:solidFill>
                  <a:schemeClr val="tx1"/>
                </a:solidFill>
                <a:latin typeface="Palatino Linotype" panose="02040502050505030304" pitchFamily="18" charset="0"/>
              </a:defRPr>
            </a:lvl4pPr>
            <a:lvl5pPr algn="ctr">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Horizontal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361950"/>
            <a:ext cx="8773369" cy="2115032"/>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2" name="TextBox 11">
            <a:extLst>
              <a:ext uri="{FF2B5EF4-FFF2-40B4-BE49-F238E27FC236}">
                <a16:creationId xmlns:a16="http://schemas.microsoft.com/office/drawing/2014/main" id="{5B346C3F-CDC4-6147-9140-E74B5CDF6BF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Top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err="1">
                <a:solidFill>
                  <a:srgbClr val="808080"/>
                </a:solidFill>
                <a:latin typeface="Palatino Linotype" panose="02040502050505030304" pitchFamily="18" charset="0"/>
              </a:rPr>
              <a:t>ottom</a:t>
            </a:r>
            <a:r>
              <a:rPr lang="en-US" sz="800" b="0" i="0">
                <a:solidFill>
                  <a:srgbClr val="808080"/>
                </a:solidFill>
                <a:latin typeface="Palatino Linotype" panose="02040502050505030304" pitchFamily="18" charset="0"/>
              </a:rPr>
              <a:t>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46">
            <a:extLst>
              <a:ext uri="{FF2B5EF4-FFF2-40B4-BE49-F238E27FC236}">
                <a16:creationId xmlns:a16="http://schemas.microsoft.com/office/drawing/2014/main" id="{9906EAE9-64F8-C84F-AF66-880B4C23F091}"/>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3834919484"/>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ext Only Slide | Horizontal Split-3">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1A83D2-79D7-5B49-9040-02CA8BB752AA}"/>
              </a:ext>
            </a:extLst>
          </p:cNvPr>
          <p:cNvSpPr/>
          <p:nvPr userDrawn="1"/>
        </p:nvSpPr>
        <p:spPr>
          <a:xfrm>
            <a:off x="0" y="0"/>
            <a:ext cx="9144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1" name="Text Placeholder 65">
            <a:extLst>
              <a:ext uri="{FF2B5EF4-FFF2-40B4-BE49-F238E27FC236}">
                <a16:creationId xmlns:a16="http://schemas.microsoft.com/office/drawing/2014/main" id="{5C4F27EF-C6A7-8745-8CA0-9B977435F8A4}"/>
              </a:ext>
            </a:extLst>
          </p:cNvPr>
          <p:cNvSpPr>
            <a:spLocks noGrp="1"/>
          </p:cNvSpPr>
          <p:nvPr>
            <p:ph type="body" sz="quarter" idx="14" hasCustomPrompt="1"/>
          </p:nvPr>
        </p:nvSpPr>
        <p:spPr>
          <a:xfrm>
            <a:off x="190500" y="2665312"/>
            <a:ext cx="8763000" cy="2306738"/>
          </a:xfrm>
        </p:spPr>
        <p:txBody>
          <a:bodyPr anchor="ctr">
            <a:normAutofit/>
          </a:bodyPr>
          <a:lstStyle>
            <a:lvl1pPr marL="0" indent="0" algn="ctr">
              <a:buNone/>
              <a:defRPr sz="1800" b="0" i="0">
                <a:solidFill>
                  <a:schemeClr val="tx1"/>
                </a:solidFill>
                <a:latin typeface="Palatino Linotype" panose="02040502050505030304" pitchFamily="18" charset="0"/>
              </a:defRPr>
            </a:lvl1pPr>
            <a:lvl2pPr algn="ctr">
              <a:defRPr sz="1800" b="0" i="0">
                <a:solidFill>
                  <a:schemeClr val="tx1"/>
                </a:solidFill>
                <a:latin typeface="Palatino Linotype" panose="02040502050505030304" pitchFamily="18" charset="0"/>
              </a:defRPr>
            </a:lvl2pPr>
            <a:lvl3pPr algn="ctr">
              <a:defRPr sz="1800" b="0" i="0">
                <a:solidFill>
                  <a:schemeClr val="tx1"/>
                </a:solidFill>
                <a:latin typeface="Palatino Linotype" panose="02040502050505030304" pitchFamily="18" charset="0"/>
              </a:defRPr>
            </a:lvl3pPr>
            <a:lvl4pPr algn="ctr">
              <a:defRPr sz="1800" b="0" i="0">
                <a:solidFill>
                  <a:schemeClr val="tx1"/>
                </a:solidFill>
                <a:latin typeface="Palatino Linotype" panose="02040502050505030304" pitchFamily="18" charset="0"/>
              </a:defRPr>
            </a:lvl4pPr>
            <a:lvl5pPr algn="ctr">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Horizontal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361950"/>
            <a:ext cx="8773369" cy="2115032"/>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2" name="TextBox 11">
            <a:extLst>
              <a:ext uri="{FF2B5EF4-FFF2-40B4-BE49-F238E27FC236}">
                <a16:creationId xmlns:a16="http://schemas.microsoft.com/office/drawing/2014/main" id="{B6770582-F29C-914F-87EA-2332C6AAC588}"/>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Top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err="1">
                <a:solidFill>
                  <a:srgbClr val="808080"/>
                </a:solidFill>
                <a:latin typeface="Palatino Linotype" panose="02040502050505030304" pitchFamily="18" charset="0"/>
              </a:rPr>
              <a:t>ottom</a:t>
            </a:r>
            <a:r>
              <a:rPr lang="en-US" sz="800" b="0" i="0">
                <a:solidFill>
                  <a:srgbClr val="808080"/>
                </a:solidFill>
                <a:latin typeface="Palatino Linotype" panose="02040502050505030304" pitchFamily="18" charset="0"/>
              </a:rPr>
              <a:t>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46">
            <a:extLst>
              <a:ext uri="{FF2B5EF4-FFF2-40B4-BE49-F238E27FC236}">
                <a16:creationId xmlns:a16="http://schemas.microsoft.com/office/drawing/2014/main" id="{B9DAEAD4-EA96-694A-BEAA-C4A44E08D45F}"/>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965369031"/>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Text Only Slide | Horizontal Split-4">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3CDDF4-CB4D-4848-9762-99D54B3A464D}"/>
              </a:ext>
            </a:extLst>
          </p:cNvPr>
          <p:cNvSpPr/>
          <p:nvPr userDrawn="1"/>
        </p:nvSpPr>
        <p:spPr>
          <a:xfrm>
            <a:off x="0" y="0"/>
            <a:ext cx="9144000" cy="25717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1" name="Text Placeholder 65">
            <a:extLst>
              <a:ext uri="{FF2B5EF4-FFF2-40B4-BE49-F238E27FC236}">
                <a16:creationId xmlns:a16="http://schemas.microsoft.com/office/drawing/2014/main" id="{5C4F27EF-C6A7-8745-8CA0-9B977435F8A4}"/>
              </a:ext>
            </a:extLst>
          </p:cNvPr>
          <p:cNvSpPr>
            <a:spLocks noGrp="1"/>
          </p:cNvSpPr>
          <p:nvPr>
            <p:ph type="body" sz="quarter" idx="14" hasCustomPrompt="1"/>
          </p:nvPr>
        </p:nvSpPr>
        <p:spPr>
          <a:xfrm>
            <a:off x="190500" y="2665312"/>
            <a:ext cx="8763000" cy="2306738"/>
          </a:xfrm>
        </p:spPr>
        <p:txBody>
          <a:bodyPr anchor="ctr">
            <a:normAutofit/>
          </a:bodyPr>
          <a:lstStyle>
            <a:lvl1pPr marL="0" indent="0" algn="ctr">
              <a:buNone/>
              <a:defRPr sz="1800" b="0" i="0">
                <a:solidFill>
                  <a:schemeClr val="tx1"/>
                </a:solidFill>
                <a:latin typeface="Palatino Linotype" panose="02040502050505030304" pitchFamily="18" charset="0"/>
              </a:defRPr>
            </a:lvl1pPr>
            <a:lvl2pPr algn="ctr">
              <a:defRPr sz="1800" b="0" i="0">
                <a:solidFill>
                  <a:schemeClr val="tx1"/>
                </a:solidFill>
                <a:latin typeface="Palatino Linotype" panose="02040502050505030304" pitchFamily="18" charset="0"/>
              </a:defRPr>
            </a:lvl2pPr>
            <a:lvl3pPr algn="ctr">
              <a:defRPr sz="1800" b="0" i="0">
                <a:solidFill>
                  <a:schemeClr val="tx1"/>
                </a:solidFill>
                <a:latin typeface="Palatino Linotype" panose="02040502050505030304" pitchFamily="18" charset="0"/>
              </a:defRPr>
            </a:lvl3pPr>
            <a:lvl4pPr algn="ctr">
              <a:defRPr sz="1800" b="0" i="0">
                <a:solidFill>
                  <a:schemeClr val="tx1"/>
                </a:solidFill>
                <a:latin typeface="Palatino Linotype" panose="02040502050505030304" pitchFamily="18" charset="0"/>
              </a:defRPr>
            </a:lvl4pPr>
            <a:lvl5pPr algn="ctr">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Horizontal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361950"/>
            <a:ext cx="8773369" cy="2115032"/>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2" name="TextBox 11">
            <a:extLst>
              <a:ext uri="{FF2B5EF4-FFF2-40B4-BE49-F238E27FC236}">
                <a16:creationId xmlns:a16="http://schemas.microsoft.com/office/drawing/2014/main" id="{2BDFA9D2-CE3D-F04A-954A-1B8F14433E0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Top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err="1">
                <a:solidFill>
                  <a:srgbClr val="808080"/>
                </a:solidFill>
                <a:latin typeface="Palatino Linotype" panose="02040502050505030304" pitchFamily="18" charset="0"/>
              </a:rPr>
              <a:t>ottom</a:t>
            </a:r>
            <a:r>
              <a:rPr lang="en-US" sz="800" b="0" i="0">
                <a:solidFill>
                  <a:srgbClr val="808080"/>
                </a:solidFill>
                <a:latin typeface="Palatino Linotype" panose="02040502050505030304" pitchFamily="18" charset="0"/>
              </a:rPr>
              <a:t>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46">
            <a:extLst>
              <a:ext uri="{FF2B5EF4-FFF2-40B4-BE49-F238E27FC236}">
                <a16:creationId xmlns:a16="http://schemas.microsoft.com/office/drawing/2014/main" id="{7887CA58-800E-824C-873D-69245AC54F4F}"/>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2625541758"/>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Text Only Slide | Horizontal Split-5">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1A83D2-79D7-5B49-9040-02CA8BB752AA}"/>
              </a:ext>
            </a:extLst>
          </p:cNvPr>
          <p:cNvSpPr/>
          <p:nvPr userDrawn="1"/>
        </p:nvSpPr>
        <p:spPr>
          <a:xfrm>
            <a:off x="0" y="2571750"/>
            <a:ext cx="9144000" cy="25717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1" name="Text Placeholder 65">
            <a:extLst>
              <a:ext uri="{FF2B5EF4-FFF2-40B4-BE49-F238E27FC236}">
                <a16:creationId xmlns:a16="http://schemas.microsoft.com/office/drawing/2014/main" id="{5C4F27EF-C6A7-8745-8CA0-9B977435F8A4}"/>
              </a:ext>
            </a:extLst>
          </p:cNvPr>
          <p:cNvSpPr>
            <a:spLocks noGrp="1"/>
          </p:cNvSpPr>
          <p:nvPr>
            <p:ph type="body" sz="quarter" idx="14" hasCustomPrompt="1"/>
          </p:nvPr>
        </p:nvSpPr>
        <p:spPr>
          <a:xfrm>
            <a:off x="190500" y="2665312"/>
            <a:ext cx="8763000" cy="2306738"/>
          </a:xfrm>
        </p:spPr>
        <p:txBody>
          <a:bodyPr anchor="ctr">
            <a:normAutofit/>
          </a:bodyPr>
          <a:lstStyle>
            <a:lvl1pPr marL="0" indent="0" algn="ctr">
              <a:buNone/>
              <a:defRPr sz="1800" b="0" i="0">
                <a:solidFill>
                  <a:schemeClr val="tx1"/>
                </a:solidFill>
                <a:latin typeface="Palatino Linotype" panose="02040502050505030304" pitchFamily="18" charset="0"/>
              </a:defRPr>
            </a:lvl1pPr>
            <a:lvl2pPr algn="ctr">
              <a:defRPr sz="1800" b="0" i="0">
                <a:solidFill>
                  <a:schemeClr val="tx1"/>
                </a:solidFill>
                <a:latin typeface="Palatino Linotype" panose="02040502050505030304" pitchFamily="18" charset="0"/>
              </a:defRPr>
            </a:lvl2pPr>
            <a:lvl3pPr algn="ctr">
              <a:defRPr sz="1800" b="0" i="0">
                <a:solidFill>
                  <a:schemeClr val="tx1"/>
                </a:solidFill>
                <a:latin typeface="Palatino Linotype" panose="02040502050505030304" pitchFamily="18" charset="0"/>
              </a:defRPr>
            </a:lvl3pPr>
            <a:lvl4pPr algn="ctr">
              <a:defRPr sz="1800" b="0" i="0">
                <a:solidFill>
                  <a:schemeClr val="tx1"/>
                </a:solidFill>
                <a:latin typeface="Palatino Linotype" panose="02040502050505030304" pitchFamily="18" charset="0"/>
              </a:defRPr>
            </a:lvl4pPr>
            <a:lvl5pPr algn="ctr">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Horizontal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361950"/>
            <a:ext cx="8773369" cy="2115032"/>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2" name="TextBox 11">
            <a:extLst>
              <a:ext uri="{FF2B5EF4-FFF2-40B4-BE49-F238E27FC236}">
                <a16:creationId xmlns:a16="http://schemas.microsoft.com/office/drawing/2014/main" id="{B8C3CFB4-BC17-B142-ACA8-C54A4EEF88E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Top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err="1">
                <a:solidFill>
                  <a:srgbClr val="808080"/>
                </a:solidFill>
                <a:latin typeface="Palatino Linotype" panose="02040502050505030304" pitchFamily="18" charset="0"/>
              </a:rPr>
              <a:t>ottom</a:t>
            </a:r>
            <a:r>
              <a:rPr lang="en-US" sz="800" b="0" i="0">
                <a:solidFill>
                  <a:srgbClr val="808080"/>
                </a:solidFill>
                <a:latin typeface="Palatino Linotype" panose="02040502050505030304" pitchFamily="18" charset="0"/>
              </a:rPr>
              <a:t>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46">
            <a:extLst>
              <a:ext uri="{FF2B5EF4-FFF2-40B4-BE49-F238E27FC236}">
                <a16:creationId xmlns:a16="http://schemas.microsoft.com/office/drawing/2014/main" id="{C49C6F25-338F-6D40-8C06-E2C576DF6AAC}"/>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2213327897"/>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ext Only Slide | Horizontal Split-6">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1A83D2-79D7-5B49-9040-02CA8BB752AA}"/>
              </a:ext>
            </a:extLst>
          </p:cNvPr>
          <p:cNvSpPr/>
          <p:nvPr userDrawn="1"/>
        </p:nvSpPr>
        <p:spPr>
          <a:xfrm>
            <a:off x="0" y="0"/>
            <a:ext cx="9144000" cy="25717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Horizontal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361950"/>
            <a:ext cx="8773369" cy="2115032"/>
          </a:xfrm>
        </p:spPr>
        <p:txBody>
          <a:bodyPr anchor="ctr"/>
          <a:lstStyle>
            <a:lvl1pPr algn="ctr">
              <a:defRPr sz="2400" b="0" i="0">
                <a:solidFill>
                  <a:schemeClr val="bg1"/>
                </a:solidFill>
                <a:latin typeface="Palatino Linotype" panose="02040502050505030304" pitchFamily="18" charset="0"/>
              </a:defRPr>
            </a:lvl1pPr>
          </a:lstStyle>
          <a:p>
            <a:r>
              <a:rPr lang="en-US"/>
              <a:t>Type Here to Enter a Single Line Slide Header.</a:t>
            </a:r>
          </a:p>
        </p:txBody>
      </p:sp>
      <p:sp>
        <p:nvSpPr>
          <p:cNvPr id="12" name="TextBox 11">
            <a:extLst>
              <a:ext uri="{FF2B5EF4-FFF2-40B4-BE49-F238E27FC236}">
                <a16:creationId xmlns:a16="http://schemas.microsoft.com/office/drawing/2014/main" id="{1A09391B-4529-2143-87C9-0F68EF3CDAB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Top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Bottom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46">
            <a:extLst>
              <a:ext uri="{FF2B5EF4-FFF2-40B4-BE49-F238E27FC236}">
                <a16:creationId xmlns:a16="http://schemas.microsoft.com/office/drawing/2014/main" id="{BE332CD7-34C1-9944-8A9E-83046007AD27}"/>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4" name="Text Placeholder 65">
            <a:extLst>
              <a:ext uri="{FF2B5EF4-FFF2-40B4-BE49-F238E27FC236}">
                <a16:creationId xmlns:a16="http://schemas.microsoft.com/office/drawing/2014/main" id="{86414B93-4A7C-774E-B370-5A6CD46620EF}"/>
              </a:ext>
            </a:extLst>
          </p:cNvPr>
          <p:cNvSpPr>
            <a:spLocks noGrp="1"/>
          </p:cNvSpPr>
          <p:nvPr>
            <p:ph type="body" sz="quarter" idx="14" hasCustomPrompt="1"/>
          </p:nvPr>
        </p:nvSpPr>
        <p:spPr>
          <a:xfrm>
            <a:off x="190500" y="2665312"/>
            <a:ext cx="8763000" cy="2306738"/>
          </a:xfrm>
        </p:spPr>
        <p:txBody>
          <a:bodyPr anchor="ctr">
            <a:normAutofit/>
          </a:bodyPr>
          <a:lstStyle>
            <a:lvl1pPr marL="0" indent="0" algn="ctr">
              <a:buNone/>
              <a:defRPr sz="1800" b="0" i="0">
                <a:solidFill>
                  <a:schemeClr val="tx1"/>
                </a:solidFill>
                <a:latin typeface="Palatino Linotype" panose="02040502050505030304" pitchFamily="18" charset="0"/>
              </a:defRPr>
            </a:lvl1pPr>
            <a:lvl2pPr algn="ctr">
              <a:defRPr sz="1800" b="0" i="0">
                <a:solidFill>
                  <a:schemeClr val="tx1"/>
                </a:solidFill>
                <a:latin typeface="Palatino Linotype" panose="02040502050505030304" pitchFamily="18" charset="0"/>
              </a:defRPr>
            </a:lvl2pPr>
            <a:lvl3pPr algn="ctr">
              <a:defRPr sz="1800" b="0" i="0">
                <a:solidFill>
                  <a:schemeClr val="tx1"/>
                </a:solidFill>
                <a:latin typeface="Palatino Linotype" panose="02040502050505030304" pitchFamily="18" charset="0"/>
              </a:defRPr>
            </a:lvl3pPr>
            <a:lvl4pPr algn="ctr">
              <a:defRPr sz="1800" b="0" i="0">
                <a:solidFill>
                  <a:schemeClr val="tx1"/>
                </a:solidFill>
                <a:latin typeface="Palatino Linotype" panose="02040502050505030304" pitchFamily="18" charset="0"/>
              </a:defRPr>
            </a:lvl4pPr>
            <a:lvl5pPr algn="ctr">
              <a:defRPr sz="1800" b="0" i="0">
                <a:solidFill>
                  <a:schemeClr val="tx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3016341"/>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ext Only Slide | Horizontal Split-7">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9FEEA32-2309-7D4E-8CA5-CA8D61336409}"/>
              </a:ext>
            </a:extLst>
          </p:cNvPr>
          <p:cNvSpPr/>
          <p:nvPr userDrawn="1"/>
        </p:nvSpPr>
        <p:spPr>
          <a:xfrm>
            <a:off x="0" y="2571750"/>
            <a:ext cx="9144000" cy="25717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bg1"/>
                </a:solidFill>
              </a:defRPr>
            </a:lvl1pPr>
          </a:lstStyle>
          <a:p>
            <a:fld id="{7691CCDB-B024-8747-B233-CAD1CBC7A901}" type="slidenum">
              <a:rPr lang="en-US" smtClean="0"/>
              <a:pPr/>
              <a:t>‹#›</a:t>
            </a:fld>
            <a:endParaRPr lang="en-US"/>
          </a:p>
        </p:txBody>
      </p:sp>
      <p:sp>
        <p:nvSpPr>
          <p:cNvPr id="83" name="TextBox 82">
            <a:extLst>
              <a:ext uri="{FF2B5EF4-FFF2-40B4-BE49-F238E27FC236}">
                <a16:creationId xmlns:a16="http://schemas.microsoft.com/office/drawing/2014/main" id="{9DD36074-FD37-5140-9742-57972072D634}"/>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Text Only Slide | Horizontal Split</a:t>
            </a:r>
          </a:p>
        </p:txBody>
      </p:sp>
      <p:sp>
        <p:nvSpPr>
          <p:cNvPr id="84" name="Footer Placeholder 83">
            <a:extLst>
              <a:ext uri="{FF2B5EF4-FFF2-40B4-BE49-F238E27FC236}">
                <a16:creationId xmlns:a16="http://schemas.microsoft.com/office/drawing/2014/main" id="{E0BB6FCB-50C1-F442-B51B-1E4F33EA7E67}"/>
              </a:ext>
            </a:extLst>
          </p:cNvPr>
          <p:cNvSpPr>
            <a:spLocks noGrp="1"/>
          </p:cNvSpPr>
          <p:nvPr>
            <p:ph type="ftr" sz="quarter" idx="17"/>
          </p:nvPr>
        </p:nvSpPr>
        <p:spPr/>
        <p:txBody>
          <a:bodyPr/>
          <a:lstStyle>
            <a:lvl1pPr>
              <a:defRPr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10" name="Title 5">
            <a:extLst>
              <a:ext uri="{FF2B5EF4-FFF2-40B4-BE49-F238E27FC236}">
                <a16:creationId xmlns:a16="http://schemas.microsoft.com/office/drawing/2014/main" id="{D969DEC3-AE13-954A-B4A5-016AA7947A54}"/>
              </a:ext>
            </a:extLst>
          </p:cNvPr>
          <p:cNvSpPr>
            <a:spLocks noGrp="1"/>
          </p:cNvSpPr>
          <p:nvPr>
            <p:ph type="title" hasCustomPrompt="1"/>
          </p:nvPr>
        </p:nvSpPr>
        <p:spPr>
          <a:xfrm>
            <a:off x="180131" y="361950"/>
            <a:ext cx="8773369" cy="2115032"/>
          </a:xfrm>
        </p:spPr>
        <p:txBody>
          <a:bodyPr anchor="ctr"/>
          <a:lstStyle>
            <a:lvl1pPr algn="ctr">
              <a:defRPr sz="2400" b="0" i="0">
                <a:solidFill>
                  <a:schemeClr val="tx1"/>
                </a:solidFill>
                <a:latin typeface="Palatino Linotype" panose="02040502050505030304" pitchFamily="18" charset="0"/>
              </a:defRPr>
            </a:lvl1pPr>
          </a:lstStyle>
          <a:p>
            <a:r>
              <a:rPr lang="en-US"/>
              <a:t>Type Here to Enter a Single Line Slide Header.</a:t>
            </a:r>
          </a:p>
        </p:txBody>
      </p:sp>
      <p:sp>
        <p:nvSpPr>
          <p:cNvPr id="12" name="TextBox 11">
            <a:extLst>
              <a:ext uri="{FF2B5EF4-FFF2-40B4-BE49-F238E27FC236}">
                <a16:creationId xmlns:a16="http://schemas.microsoft.com/office/drawing/2014/main" id="{EB98580A-BDFA-3943-84B6-09F3407DE97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Top Slide Header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434332" lvl="1"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Bottom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18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3" name="Text Placeholder 46">
            <a:extLst>
              <a:ext uri="{FF2B5EF4-FFF2-40B4-BE49-F238E27FC236}">
                <a16:creationId xmlns:a16="http://schemas.microsoft.com/office/drawing/2014/main" id="{F605970D-18E5-B54C-97CD-04AFF5329511}"/>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4" name="Text Placeholder 65">
            <a:extLst>
              <a:ext uri="{FF2B5EF4-FFF2-40B4-BE49-F238E27FC236}">
                <a16:creationId xmlns:a16="http://schemas.microsoft.com/office/drawing/2014/main" id="{0276F29D-3553-1C46-9B53-599636FDC7E3}"/>
              </a:ext>
            </a:extLst>
          </p:cNvPr>
          <p:cNvSpPr>
            <a:spLocks noGrp="1"/>
          </p:cNvSpPr>
          <p:nvPr>
            <p:ph type="body" sz="quarter" idx="14" hasCustomPrompt="1"/>
          </p:nvPr>
        </p:nvSpPr>
        <p:spPr>
          <a:xfrm>
            <a:off x="190500" y="2665312"/>
            <a:ext cx="8763000" cy="2306738"/>
          </a:xfrm>
        </p:spPr>
        <p:txBody>
          <a:bodyPr anchor="ctr">
            <a:normAutofit/>
          </a:bodyPr>
          <a:lstStyle>
            <a:lvl1pPr marL="0" indent="0" algn="ctr">
              <a:buNone/>
              <a:defRPr sz="1800" b="0" i="0">
                <a:solidFill>
                  <a:schemeClr val="bg1"/>
                </a:solidFill>
                <a:latin typeface="Palatino Linotype" panose="02040502050505030304" pitchFamily="18" charset="0"/>
              </a:defRPr>
            </a:lvl1pPr>
            <a:lvl2pPr algn="ctr">
              <a:defRPr sz="1800" b="0" i="0">
                <a:solidFill>
                  <a:schemeClr val="bg1"/>
                </a:solidFill>
                <a:latin typeface="Palatino Linotype" panose="02040502050505030304" pitchFamily="18" charset="0"/>
              </a:defRPr>
            </a:lvl2pPr>
            <a:lvl3pPr algn="ctr">
              <a:defRPr sz="1800" b="0" i="0">
                <a:solidFill>
                  <a:schemeClr val="bg1"/>
                </a:solidFill>
                <a:latin typeface="Palatino Linotype" panose="02040502050505030304" pitchFamily="18" charset="0"/>
              </a:defRPr>
            </a:lvl3pPr>
            <a:lvl4pPr algn="ctr">
              <a:defRPr sz="1800" b="0" i="0">
                <a:solidFill>
                  <a:schemeClr val="bg1"/>
                </a:solidFill>
                <a:latin typeface="Palatino Linotype" panose="02040502050505030304" pitchFamily="18" charset="0"/>
              </a:defRPr>
            </a:lvl4pPr>
            <a:lvl5pPr algn="ctr">
              <a:defRPr sz="1800" b="0" i="0">
                <a:solidFill>
                  <a:schemeClr val="bg1"/>
                </a:solidFill>
                <a:latin typeface="Palatino Linotype" panose="02040502050505030304" pitchFamily="18" charset="0"/>
              </a:defRPr>
            </a:lvl5pPr>
          </a:lstStyle>
          <a:p>
            <a:pPr lvl="0"/>
            <a:r>
              <a:rPr lang="en-US"/>
              <a:t>Paragraph </a:t>
            </a:r>
            <a:r>
              <a:rPr lang="en-US" err="1"/>
              <a:t>Subheader</a:t>
            </a:r>
            <a:endParaRPr lang="en-US"/>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7850266"/>
      </p:ext>
    </p:extLst>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Statement Slide w/ Image - Octagon Frame">
    <p:bg>
      <p:bgPr>
        <a:solidFill>
          <a:schemeClr val="accent1"/>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78CF2D70-CAE4-C64F-A07B-1295B05DD6EA}"/>
              </a:ext>
            </a:extLst>
          </p:cNvPr>
          <p:cNvSpPr/>
          <p:nvPr userDrawn="1"/>
        </p:nvSpPr>
        <p:spPr>
          <a:xfrm>
            <a:off x="4743450" y="459486"/>
            <a:ext cx="4221514" cy="4224528"/>
          </a:xfrm>
          <a:custGeom>
            <a:avLst/>
            <a:gdLst>
              <a:gd name="connsiteX0" fmla="*/ 155686 w 5638800"/>
              <a:gd name="connsiteY0" fmla="*/ 0 h 6404335"/>
              <a:gd name="connsiteX1" fmla="*/ 5483112 w 5638800"/>
              <a:gd name="connsiteY1" fmla="*/ 0 h 6404335"/>
              <a:gd name="connsiteX2" fmla="*/ 5483180 w 5638800"/>
              <a:gd name="connsiteY2" fmla="*/ 0 h 6404335"/>
              <a:gd name="connsiteX3" fmla="*/ 5638798 w 5638800"/>
              <a:gd name="connsiteY3" fmla="*/ 155752 h 6404335"/>
              <a:gd name="connsiteX4" fmla="*/ 5638798 w 5638800"/>
              <a:gd name="connsiteY4" fmla="*/ 1309374 h 6404335"/>
              <a:gd name="connsiteX5" fmla="*/ 5638798 w 5638800"/>
              <a:gd name="connsiteY5" fmla="*/ 1751217 h 6404335"/>
              <a:gd name="connsiteX6" fmla="*/ 5638798 w 5638800"/>
              <a:gd name="connsiteY6" fmla="*/ 3067680 h 6404335"/>
              <a:gd name="connsiteX7" fmla="*/ 5638800 w 5638800"/>
              <a:gd name="connsiteY7" fmla="*/ 3067680 h 6404335"/>
              <a:gd name="connsiteX8" fmla="*/ 5638800 w 5638800"/>
              <a:gd name="connsiteY8" fmla="*/ 4324774 h 6404335"/>
              <a:gd name="connsiteX9" fmla="*/ 5574261 w 5638800"/>
              <a:gd name="connsiteY9" fmla="*/ 4451023 h 6404335"/>
              <a:gd name="connsiteX10" fmla="*/ 2910548 w 5638800"/>
              <a:gd name="connsiteY10" fmla="*/ 6374897 h 6404335"/>
              <a:gd name="connsiteX11" fmla="*/ 2728256 w 5638800"/>
              <a:gd name="connsiteY11" fmla="*/ 6374897 h 6404335"/>
              <a:gd name="connsiteX12" fmla="*/ 64542 w 5638800"/>
              <a:gd name="connsiteY12" fmla="*/ 4451023 h 6404335"/>
              <a:gd name="connsiteX13" fmla="*/ 2 w 5638800"/>
              <a:gd name="connsiteY13" fmla="*/ 4324774 h 6404335"/>
              <a:gd name="connsiteX14" fmla="*/ 2 w 5638800"/>
              <a:gd name="connsiteY14" fmla="*/ 3637854 h 6404335"/>
              <a:gd name="connsiteX15" fmla="*/ 0 w 5638800"/>
              <a:gd name="connsiteY15" fmla="*/ 3637854 h 6404335"/>
              <a:gd name="connsiteX16" fmla="*/ 0 w 5638800"/>
              <a:gd name="connsiteY16" fmla="*/ 1751217 h 6404335"/>
              <a:gd name="connsiteX17" fmla="*/ 0 w 5638800"/>
              <a:gd name="connsiteY17" fmla="*/ 1309374 h 6404335"/>
              <a:gd name="connsiteX18" fmla="*/ 0 w 5638800"/>
              <a:gd name="connsiteY18" fmla="*/ 155752 h 6404335"/>
              <a:gd name="connsiteX19" fmla="*/ 0 w 5638800"/>
              <a:gd name="connsiteY19" fmla="*/ 155686 h 6404335"/>
              <a:gd name="connsiteX20" fmla="*/ 155686 w 5638800"/>
              <a:gd name="connsiteY20" fmla="*/ 0 h 640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38800" h="6404335">
                <a:moveTo>
                  <a:pt x="155686" y="0"/>
                </a:moveTo>
                <a:lnTo>
                  <a:pt x="5483112" y="0"/>
                </a:lnTo>
                <a:cubicBezTo>
                  <a:pt x="5483132" y="0"/>
                  <a:pt x="5483159" y="0"/>
                  <a:pt x="5483180" y="0"/>
                </a:cubicBezTo>
                <a:cubicBezTo>
                  <a:pt x="5569162" y="36"/>
                  <a:pt x="5638832" y="69770"/>
                  <a:pt x="5638798" y="155752"/>
                </a:cubicBezTo>
                <a:lnTo>
                  <a:pt x="5638798" y="1309374"/>
                </a:lnTo>
                <a:lnTo>
                  <a:pt x="5638798" y="1751217"/>
                </a:lnTo>
                <a:lnTo>
                  <a:pt x="5638798" y="3067680"/>
                </a:lnTo>
                <a:lnTo>
                  <a:pt x="5638800" y="3067680"/>
                </a:lnTo>
                <a:lnTo>
                  <a:pt x="5638800" y="4324774"/>
                </a:lnTo>
                <a:cubicBezTo>
                  <a:pt x="5638814" y="4374780"/>
                  <a:pt x="5614802" y="4421749"/>
                  <a:pt x="5574261" y="4451023"/>
                </a:cubicBezTo>
                <a:lnTo>
                  <a:pt x="2910548" y="6374897"/>
                </a:lnTo>
                <a:cubicBezTo>
                  <a:pt x="2856124" y="6414148"/>
                  <a:pt x="2782681" y="6414148"/>
                  <a:pt x="2728256" y="6374897"/>
                </a:cubicBezTo>
                <a:lnTo>
                  <a:pt x="64542" y="4451023"/>
                </a:lnTo>
                <a:cubicBezTo>
                  <a:pt x="24001" y="4421749"/>
                  <a:pt x="-11" y="4374780"/>
                  <a:pt x="2" y="4324774"/>
                </a:cubicBezTo>
                <a:lnTo>
                  <a:pt x="2" y="3637854"/>
                </a:lnTo>
                <a:lnTo>
                  <a:pt x="0" y="3637854"/>
                </a:lnTo>
                <a:lnTo>
                  <a:pt x="0" y="1751217"/>
                </a:lnTo>
                <a:lnTo>
                  <a:pt x="0" y="1309374"/>
                </a:lnTo>
                <a:lnTo>
                  <a:pt x="0" y="155752"/>
                </a:lnTo>
                <a:cubicBezTo>
                  <a:pt x="0" y="155729"/>
                  <a:pt x="0" y="155707"/>
                  <a:pt x="0" y="155686"/>
                </a:cubicBezTo>
                <a:cubicBezTo>
                  <a:pt x="0" y="69702"/>
                  <a:pt x="69702" y="0"/>
                  <a:pt x="15568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Octagon Frame | Pennant Shape</a:t>
            </a:r>
          </a:p>
        </p:txBody>
      </p:sp>
      <p:sp>
        <p:nvSpPr>
          <p:cNvPr id="12" name="Picture Placeholder 9">
            <a:extLst>
              <a:ext uri="{FF2B5EF4-FFF2-40B4-BE49-F238E27FC236}">
                <a16:creationId xmlns:a16="http://schemas.microsoft.com/office/drawing/2014/main" id="{DE2FFCB5-49EB-314E-B71E-81AE016A5E83}"/>
              </a:ext>
            </a:extLst>
          </p:cNvPr>
          <p:cNvSpPr>
            <a:spLocks noGrp="1" noChangeAspect="1"/>
          </p:cNvSpPr>
          <p:nvPr>
            <p:ph type="pic" sz="quarter" idx="21" hasCustomPrompt="1"/>
          </p:nvPr>
        </p:nvSpPr>
        <p:spPr>
          <a:xfrm>
            <a:off x="197502" y="459486"/>
            <a:ext cx="4222098" cy="4224528"/>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F007F237-41E2-9748-9416-A44F2C5DA3F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F3DE19F5-08C1-3A45-95F8-24A841D7C9DE}"/>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935FBE67-C48B-8A40-8462-B825B899EE47}"/>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41280503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Statement Slide w/ Image - Octagon Frame v2">
    <p:bg>
      <p:bgPr>
        <a:solidFill>
          <a:schemeClr val="accent1"/>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78CF2D70-CAE4-C64F-A07B-1295B05DD6EA}"/>
              </a:ext>
            </a:extLst>
          </p:cNvPr>
          <p:cNvSpPr/>
          <p:nvPr userDrawn="1"/>
        </p:nvSpPr>
        <p:spPr>
          <a:xfrm>
            <a:off x="198086" y="459486"/>
            <a:ext cx="4221514" cy="4224528"/>
          </a:xfrm>
          <a:custGeom>
            <a:avLst/>
            <a:gdLst>
              <a:gd name="connsiteX0" fmla="*/ 155686 w 5638800"/>
              <a:gd name="connsiteY0" fmla="*/ 0 h 6404335"/>
              <a:gd name="connsiteX1" fmla="*/ 5483112 w 5638800"/>
              <a:gd name="connsiteY1" fmla="*/ 0 h 6404335"/>
              <a:gd name="connsiteX2" fmla="*/ 5483180 w 5638800"/>
              <a:gd name="connsiteY2" fmla="*/ 0 h 6404335"/>
              <a:gd name="connsiteX3" fmla="*/ 5638798 w 5638800"/>
              <a:gd name="connsiteY3" fmla="*/ 155752 h 6404335"/>
              <a:gd name="connsiteX4" fmla="*/ 5638798 w 5638800"/>
              <a:gd name="connsiteY4" fmla="*/ 1309374 h 6404335"/>
              <a:gd name="connsiteX5" fmla="*/ 5638798 w 5638800"/>
              <a:gd name="connsiteY5" fmla="*/ 1751217 h 6404335"/>
              <a:gd name="connsiteX6" fmla="*/ 5638798 w 5638800"/>
              <a:gd name="connsiteY6" fmla="*/ 3067680 h 6404335"/>
              <a:gd name="connsiteX7" fmla="*/ 5638800 w 5638800"/>
              <a:gd name="connsiteY7" fmla="*/ 3067680 h 6404335"/>
              <a:gd name="connsiteX8" fmla="*/ 5638800 w 5638800"/>
              <a:gd name="connsiteY8" fmla="*/ 4324774 h 6404335"/>
              <a:gd name="connsiteX9" fmla="*/ 5574261 w 5638800"/>
              <a:gd name="connsiteY9" fmla="*/ 4451023 h 6404335"/>
              <a:gd name="connsiteX10" fmla="*/ 2910548 w 5638800"/>
              <a:gd name="connsiteY10" fmla="*/ 6374897 h 6404335"/>
              <a:gd name="connsiteX11" fmla="*/ 2728256 w 5638800"/>
              <a:gd name="connsiteY11" fmla="*/ 6374897 h 6404335"/>
              <a:gd name="connsiteX12" fmla="*/ 64542 w 5638800"/>
              <a:gd name="connsiteY12" fmla="*/ 4451023 h 6404335"/>
              <a:gd name="connsiteX13" fmla="*/ 2 w 5638800"/>
              <a:gd name="connsiteY13" fmla="*/ 4324774 h 6404335"/>
              <a:gd name="connsiteX14" fmla="*/ 2 w 5638800"/>
              <a:gd name="connsiteY14" fmla="*/ 3637854 h 6404335"/>
              <a:gd name="connsiteX15" fmla="*/ 0 w 5638800"/>
              <a:gd name="connsiteY15" fmla="*/ 3637854 h 6404335"/>
              <a:gd name="connsiteX16" fmla="*/ 0 w 5638800"/>
              <a:gd name="connsiteY16" fmla="*/ 1751217 h 6404335"/>
              <a:gd name="connsiteX17" fmla="*/ 0 w 5638800"/>
              <a:gd name="connsiteY17" fmla="*/ 1309374 h 6404335"/>
              <a:gd name="connsiteX18" fmla="*/ 0 w 5638800"/>
              <a:gd name="connsiteY18" fmla="*/ 155752 h 6404335"/>
              <a:gd name="connsiteX19" fmla="*/ 0 w 5638800"/>
              <a:gd name="connsiteY19" fmla="*/ 155686 h 6404335"/>
              <a:gd name="connsiteX20" fmla="*/ 155686 w 5638800"/>
              <a:gd name="connsiteY20" fmla="*/ 0 h 640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38800" h="6404335">
                <a:moveTo>
                  <a:pt x="155686" y="0"/>
                </a:moveTo>
                <a:lnTo>
                  <a:pt x="5483112" y="0"/>
                </a:lnTo>
                <a:cubicBezTo>
                  <a:pt x="5483132" y="0"/>
                  <a:pt x="5483159" y="0"/>
                  <a:pt x="5483180" y="0"/>
                </a:cubicBezTo>
                <a:cubicBezTo>
                  <a:pt x="5569162" y="36"/>
                  <a:pt x="5638832" y="69770"/>
                  <a:pt x="5638798" y="155752"/>
                </a:cubicBezTo>
                <a:lnTo>
                  <a:pt x="5638798" y="1309374"/>
                </a:lnTo>
                <a:lnTo>
                  <a:pt x="5638798" y="1751217"/>
                </a:lnTo>
                <a:lnTo>
                  <a:pt x="5638798" y="3067680"/>
                </a:lnTo>
                <a:lnTo>
                  <a:pt x="5638800" y="3067680"/>
                </a:lnTo>
                <a:lnTo>
                  <a:pt x="5638800" y="4324774"/>
                </a:lnTo>
                <a:cubicBezTo>
                  <a:pt x="5638814" y="4374780"/>
                  <a:pt x="5614802" y="4421749"/>
                  <a:pt x="5574261" y="4451023"/>
                </a:cubicBezTo>
                <a:lnTo>
                  <a:pt x="2910548" y="6374897"/>
                </a:lnTo>
                <a:cubicBezTo>
                  <a:pt x="2856124" y="6414148"/>
                  <a:pt x="2782681" y="6414148"/>
                  <a:pt x="2728256" y="6374897"/>
                </a:cubicBezTo>
                <a:lnTo>
                  <a:pt x="64542" y="4451023"/>
                </a:lnTo>
                <a:cubicBezTo>
                  <a:pt x="24001" y="4421749"/>
                  <a:pt x="-11" y="4374780"/>
                  <a:pt x="2" y="4324774"/>
                </a:cubicBezTo>
                <a:lnTo>
                  <a:pt x="2" y="3637854"/>
                </a:lnTo>
                <a:lnTo>
                  <a:pt x="0" y="3637854"/>
                </a:lnTo>
                <a:lnTo>
                  <a:pt x="0" y="1751217"/>
                </a:lnTo>
                <a:lnTo>
                  <a:pt x="0" y="1309374"/>
                </a:lnTo>
                <a:lnTo>
                  <a:pt x="0" y="155752"/>
                </a:lnTo>
                <a:cubicBezTo>
                  <a:pt x="0" y="155729"/>
                  <a:pt x="0" y="155707"/>
                  <a:pt x="0" y="155686"/>
                </a:cubicBezTo>
                <a:cubicBezTo>
                  <a:pt x="0" y="69702"/>
                  <a:pt x="69702" y="0"/>
                  <a:pt x="15568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Pennant Shape | Octagon Frame</a:t>
            </a:r>
          </a:p>
        </p:txBody>
      </p:sp>
      <p:sp>
        <p:nvSpPr>
          <p:cNvPr id="12" name="Picture Placeholder 9">
            <a:extLst>
              <a:ext uri="{FF2B5EF4-FFF2-40B4-BE49-F238E27FC236}">
                <a16:creationId xmlns:a16="http://schemas.microsoft.com/office/drawing/2014/main" id="{DE2FFCB5-49EB-314E-B71E-81AE016A5E83}"/>
              </a:ext>
            </a:extLst>
          </p:cNvPr>
          <p:cNvSpPr>
            <a:spLocks noGrp="1" noChangeAspect="1"/>
          </p:cNvSpPr>
          <p:nvPr>
            <p:ph type="pic" sz="quarter" idx="21" hasCustomPrompt="1"/>
          </p:nvPr>
        </p:nvSpPr>
        <p:spPr>
          <a:xfrm>
            <a:off x="4730750" y="459486"/>
            <a:ext cx="4222098" cy="4224528"/>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F007F237-41E2-9748-9416-A44F2C5DA3F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err="1">
                <a:solidFill>
                  <a:srgbClr val="808080"/>
                </a:solidFill>
                <a:latin typeface="Palatino Linotype" panose="02040502050505030304" pitchFamily="18" charset="0"/>
              </a:rPr>
              <a:t>WeigWeight</a:t>
            </a:r>
            <a:r>
              <a:rPr lang="en-US" sz="800" b="0" i="0">
                <a:solidFill>
                  <a:srgbClr val="808080"/>
                </a:solidFill>
                <a:latin typeface="Palatino Linotype" panose="02040502050505030304" pitchFamily="18" charset="0"/>
              </a:rPr>
              <a: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F3DE19F5-08C1-3A45-95F8-24A841D7C9DE}"/>
              </a:ext>
            </a:extLst>
          </p:cNvPr>
          <p:cNvSpPr>
            <a:spLocks noGrp="1"/>
          </p:cNvSpPr>
          <p:nvPr>
            <p:ph type="title" hasCustomPrompt="1"/>
          </p:nvPr>
        </p:nvSpPr>
        <p:spPr>
          <a:xfrm>
            <a:off x="207440"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935FBE67-C48B-8A40-8462-B825B899EE47}"/>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33306281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Split Statement Slide w/ Image - Octagon Frame">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D3968D8-BDD8-BF4E-AD4C-EC8A3F4214AC}"/>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0" name="Freeform 9">
            <a:extLst>
              <a:ext uri="{FF2B5EF4-FFF2-40B4-BE49-F238E27FC236}">
                <a16:creationId xmlns:a16="http://schemas.microsoft.com/office/drawing/2014/main" id="{FBD2DB7F-80C5-C547-AECE-6A9572C1117E}"/>
              </a:ext>
            </a:extLst>
          </p:cNvPr>
          <p:cNvSpPr/>
          <p:nvPr userDrawn="1"/>
        </p:nvSpPr>
        <p:spPr>
          <a:xfrm>
            <a:off x="4743450" y="459486"/>
            <a:ext cx="4221514" cy="4224528"/>
          </a:xfrm>
          <a:custGeom>
            <a:avLst/>
            <a:gdLst>
              <a:gd name="connsiteX0" fmla="*/ 155686 w 5638800"/>
              <a:gd name="connsiteY0" fmla="*/ 0 h 6404335"/>
              <a:gd name="connsiteX1" fmla="*/ 5483112 w 5638800"/>
              <a:gd name="connsiteY1" fmla="*/ 0 h 6404335"/>
              <a:gd name="connsiteX2" fmla="*/ 5483180 w 5638800"/>
              <a:gd name="connsiteY2" fmla="*/ 0 h 6404335"/>
              <a:gd name="connsiteX3" fmla="*/ 5638798 w 5638800"/>
              <a:gd name="connsiteY3" fmla="*/ 155752 h 6404335"/>
              <a:gd name="connsiteX4" fmla="*/ 5638798 w 5638800"/>
              <a:gd name="connsiteY4" fmla="*/ 1309374 h 6404335"/>
              <a:gd name="connsiteX5" fmla="*/ 5638798 w 5638800"/>
              <a:gd name="connsiteY5" fmla="*/ 1751217 h 6404335"/>
              <a:gd name="connsiteX6" fmla="*/ 5638798 w 5638800"/>
              <a:gd name="connsiteY6" fmla="*/ 3067680 h 6404335"/>
              <a:gd name="connsiteX7" fmla="*/ 5638800 w 5638800"/>
              <a:gd name="connsiteY7" fmla="*/ 3067680 h 6404335"/>
              <a:gd name="connsiteX8" fmla="*/ 5638800 w 5638800"/>
              <a:gd name="connsiteY8" fmla="*/ 4324774 h 6404335"/>
              <a:gd name="connsiteX9" fmla="*/ 5574261 w 5638800"/>
              <a:gd name="connsiteY9" fmla="*/ 4451023 h 6404335"/>
              <a:gd name="connsiteX10" fmla="*/ 2910548 w 5638800"/>
              <a:gd name="connsiteY10" fmla="*/ 6374897 h 6404335"/>
              <a:gd name="connsiteX11" fmla="*/ 2728256 w 5638800"/>
              <a:gd name="connsiteY11" fmla="*/ 6374897 h 6404335"/>
              <a:gd name="connsiteX12" fmla="*/ 64542 w 5638800"/>
              <a:gd name="connsiteY12" fmla="*/ 4451023 h 6404335"/>
              <a:gd name="connsiteX13" fmla="*/ 2 w 5638800"/>
              <a:gd name="connsiteY13" fmla="*/ 4324774 h 6404335"/>
              <a:gd name="connsiteX14" fmla="*/ 2 w 5638800"/>
              <a:gd name="connsiteY14" fmla="*/ 3637854 h 6404335"/>
              <a:gd name="connsiteX15" fmla="*/ 0 w 5638800"/>
              <a:gd name="connsiteY15" fmla="*/ 3637854 h 6404335"/>
              <a:gd name="connsiteX16" fmla="*/ 0 w 5638800"/>
              <a:gd name="connsiteY16" fmla="*/ 1751217 h 6404335"/>
              <a:gd name="connsiteX17" fmla="*/ 0 w 5638800"/>
              <a:gd name="connsiteY17" fmla="*/ 1309374 h 6404335"/>
              <a:gd name="connsiteX18" fmla="*/ 0 w 5638800"/>
              <a:gd name="connsiteY18" fmla="*/ 155752 h 6404335"/>
              <a:gd name="connsiteX19" fmla="*/ 0 w 5638800"/>
              <a:gd name="connsiteY19" fmla="*/ 155686 h 6404335"/>
              <a:gd name="connsiteX20" fmla="*/ 155686 w 5638800"/>
              <a:gd name="connsiteY20" fmla="*/ 0 h 640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38800" h="6404335">
                <a:moveTo>
                  <a:pt x="155686" y="0"/>
                </a:moveTo>
                <a:lnTo>
                  <a:pt x="5483112" y="0"/>
                </a:lnTo>
                <a:cubicBezTo>
                  <a:pt x="5483132" y="0"/>
                  <a:pt x="5483159" y="0"/>
                  <a:pt x="5483180" y="0"/>
                </a:cubicBezTo>
                <a:cubicBezTo>
                  <a:pt x="5569162" y="36"/>
                  <a:pt x="5638832" y="69770"/>
                  <a:pt x="5638798" y="155752"/>
                </a:cubicBezTo>
                <a:lnTo>
                  <a:pt x="5638798" y="1309374"/>
                </a:lnTo>
                <a:lnTo>
                  <a:pt x="5638798" y="1751217"/>
                </a:lnTo>
                <a:lnTo>
                  <a:pt x="5638798" y="3067680"/>
                </a:lnTo>
                <a:lnTo>
                  <a:pt x="5638800" y="3067680"/>
                </a:lnTo>
                <a:lnTo>
                  <a:pt x="5638800" y="4324774"/>
                </a:lnTo>
                <a:cubicBezTo>
                  <a:pt x="5638814" y="4374780"/>
                  <a:pt x="5614802" y="4421749"/>
                  <a:pt x="5574261" y="4451023"/>
                </a:cubicBezTo>
                <a:lnTo>
                  <a:pt x="2910548" y="6374897"/>
                </a:lnTo>
                <a:cubicBezTo>
                  <a:pt x="2856124" y="6414148"/>
                  <a:pt x="2782681" y="6414148"/>
                  <a:pt x="2728256" y="6374897"/>
                </a:cubicBezTo>
                <a:lnTo>
                  <a:pt x="64542" y="4451023"/>
                </a:lnTo>
                <a:cubicBezTo>
                  <a:pt x="24001" y="4421749"/>
                  <a:pt x="-11" y="4374780"/>
                  <a:pt x="2" y="4324774"/>
                </a:cubicBezTo>
                <a:lnTo>
                  <a:pt x="2" y="3637854"/>
                </a:lnTo>
                <a:lnTo>
                  <a:pt x="0" y="3637854"/>
                </a:lnTo>
                <a:lnTo>
                  <a:pt x="0" y="1751217"/>
                </a:lnTo>
                <a:lnTo>
                  <a:pt x="0" y="1309374"/>
                </a:lnTo>
                <a:lnTo>
                  <a:pt x="0" y="155752"/>
                </a:lnTo>
                <a:cubicBezTo>
                  <a:pt x="0" y="155729"/>
                  <a:pt x="0" y="155707"/>
                  <a:pt x="0" y="155686"/>
                </a:cubicBezTo>
                <a:cubicBezTo>
                  <a:pt x="0" y="69702"/>
                  <a:pt x="69702" y="0"/>
                  <a:pt x="15568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4" name="Picture Placeholder 9">
            <a:extLst>
              <a:ext uri="{FF2B5EF4-FFF2-40B4-BE49-F238E27FC236}">
                <a16:creationId xmlns:a16="http://schemas.microsoft.com/office/drawing/2014/main" id="{F04002A8-08C8-DD44-AB3B-0FD01227C852}"/>
              </a:ext>
            </a:extLst>
          </p:cNvPr>
          <p:cNvSpPr>
            <a:spLocks noGrp="1" noChangeAspect="1"/>
          </p:cNvSpPr>
          <p:nvPr>
            <p:ph type="pic" sz="quarter" idx="21" hasCustomPrompt="1"/>
          </p:nvPr>
        </p:nvSpPr>
        <p:spPr>
          <a:xfrm>
            <a:off x="197502" y="459486"/>
            <a:ext cx="4222098" cy="4224528"/>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5" name="Text Placeholder 46">
            <a:extLst>
              <a:ext uri="{FF2B5EF4-FFF2-40B4-BE49-F238E27FC236}">
                <a16:creationId xmlns:a16="http://schemas.microsoft.com/office/drawing/2014/main" id="{9A82CC02-1B74-F749-BBFB-5C7342CA888A}"/>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Octagon Frame | Pennant Shape</a:t>
            </a:r>
          </a:p>
        </p:txBody>
      </p:sp>
      <p:sp>
        <p:nvSpPr>
          <p:cNvPr id="17" name="TextBox 16">
            <a:extLst>
              <a:ext uri="{FF2B5EF4-FFF2-40B4-BE49-F238E27FC236}">
                <a16:creationId xmlns:a16="http://schemas.microsoft.com/office/drawing/2014/main" id="{0388AD35-5C69-B74A-91EA-99145E0E364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err="1">
                <a:solidFill>
                  <a:srgbClr val="808080"/>
                </a:solidFill>
                <a:latin typeface="Palatino Linotype" panose="02040502050505030304" pitchFamily="18" charset="0"/>
              </a:rPr>
              <a:t>WeiWeight</a:t>
            </a:r>
            <a:r>
              <a:rPr lang="en-US" sz="800" b="0" i="0">
                <a:solidFill>
                  <a:srgbClr val="808080"/>
                </a:solidFill>
                <a:latin typeface="Palatino Linotype" panose="02040502050505030304" pitchFamily="18" charset="0"/>
              </a:rPr>
              <a: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8" name="Title 5">
            <a:extLst>
              <a:ext uri="{FF2B5EF4-FFF2-40B4-BE49-F238E27FC236}">
                <a16:creationId xmlns:a16="http://schemas.microsoft.com/office/drawing/2014/main" id="{F587F94B-2C61-6246-B45D-C7A3B4F0F8D6}"/>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34729933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Split Statement Slide | Octagon Frame Only">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D3968D8-BDD8-BF4E-AD4C-EC8A3F4214AC}"/>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Octagon Frame - No Shape</a:t>
            </a:r>
          </a:p>
        </p:txBody>
      </p:sp>
      <p:sp>
        <p:nvSpPr>
          <p:cNvPr id="12" name="Picture Placeholder 9">
            <a:extLst>
              <a:ext uri="{FF2B5EF4-FFF2-40B4-BE49-F238E27FC236}">
                <a16:creationId xmlns:a16="http://schemas.microsoft.com/office/drawing/2014/main" id="{C0359088-BEB0-2548-9A18-6EC43F3894DF}"/>
              </a:ext>
            </a:extLst>
          </p:cNvPr>
          <p:cNvSpPr>
            <a:spLocks noGrp="1" noChangeAspect="1"/>
          </p:cNvSpPr>
          <p:nvPr>
            <p:ph type="pic" sz="quarter" idx="21" hasCustomPrompt="1"/>
          </p:nvPr>
        </p:nvSpPr>
        <p:spPr>
          <a:xfrm>
            <a:off x="197502" y="459486"/>
            <a:ext cx="4222098" cy="4224528"/>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3" name="Text Placeholder 46">
            <a:extLst>
              <a:ext uri="{FF2B5EF4-FFF2-40B4-BE49-F238E27FC236}">
                <a16:creationId xmlns:a16="http://schemas.microsoft.com/office/drawing/2014/main" id="{6AA749F8-7B75-3C48-BA10-94B63282A08D}"/>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5" name="TextBox 14">
            <a:extLst>
              <a:ext uri="{FF2B5EF4-FFF2-40B4-BE49-F238E27FC236}">
                <a16:creationId xmlns:a16="http://schemas.microsoft.com/office/drawing/2014/main" id="{D9BCD3F6-7D32-5447-9F4A-5B768D75C51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CC6578B7-83D9-994E-8650-E4F5C69EED82}"/>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6449203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Statement Slide w/ Image - Barrel Frame">
    <p:bg>
      <p:bgPr>
        <a:solidFill>
          <a:schemeClr val="accent1"/>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B7891FCD-847F-A045-9652-75C66E311F23}"/>
              </a:ext>
            </a:extLst>
          </p:cNvPr>
          <p:cNvSpPr/>
          <p:nvPr userDrawn="1"/>
        </p:nvSpPr>
        <p:spPr>
          <a:xfrm>
            <a:off x="4726978" y="459486"/>
            <a:ext cx="4226522" cy="4224528"/>
          </a:xfrm>
          <a:custGeom>
            <a:avLst/>
            <a:gdLst>
              <a:gd name="connsiteX0" fmla="*/ 3448463 w 5635362"/>
              <a:gd name="connsiteY0" fmla="*/ 0 h 6400800"/>
              <a:gd name="connsiteX1" fmla="*/ 5101644 w 5635362"/>
              <a:gd name="connsiteY1" fmla="*/ 0 h 6400800"/>
              <a:gd name="connsiteX2" fmla="*/ 5129700 w 5635362"/>
              <a:gd name="connsiteY2" fmla="*/ 28116 h 6400800"/>
              <a:gd name="connsiteX3" fmla="*/ 5607247 w 5635362"/>
              <a:gd name="connsiteY3" fmla="*/ 505664 h 6400800"/>
              <a:gd name="connsiteX4" fmla="*/ 5635362 w 5635362"/>
              <a:gd name="connsiteY4" fmla="*/ 533719 h 6400800"/>
              <a:gd name="connsiteX5" fmla="*/ 5635362 w 5635362"/>
              <a:gd name="connsiteY5" fmla="*/ 5867081 h 6400800"/>
              <a:gd name="connsiteX6" fmla="*/ 5607247 w 5635362"/>
              <a:gd name="connsiteY6" fmla="*/ 5895138 h 6400800"/>
              <a:gd name="connsiteX7" fmla="*/ 5129700 w 5635362"/>
              <a:gd name="connsiteY7" fmla="*/ 6372685 h 6400800"/>
              <a:gd name="connsiteX8" fmla="*/ 5101644 w 5635362"/>
              <a:gd name="connsiteY8" fmla="*/ 6400800 h 6400800"/>
              <a:gd name="connsiteX9" fmla="*/ 3759086 w 5635362"/>
              <a:gd name="connsiteY9" fmla="*/ 6400800 h 6400800"/>
              <a:gd name="connsiteX10" fmla="*/ 3448463 w 5635362"/>
              <a:gd name="connsiteY10" fmla="*/ 6400800 h 6400800"/>
              <a:gd name="connsiteX11" fmla="*/ 2186901 w 5635362"/>
              <a:gd name="connsiteY11" fmla="*/ 6400800 h 6400800"/>
              <a:gd name="connsiteX12" fmla="*/ 1732093 w 5635362"/>
              <a:gd name="connsiteY12" fmla="*/ 6400800 h 6400800"/>
              <a:gd name="connsiteX13" fmla="*/ 533719 w 5635362"/>
              <a:gd name="connsiteY13" fmla="*/ 6400800 h 6400800"/>
              <a:gd name="connsiteX14" fmla="*/ 505663 w 5635362"/>
              <a:gd name="connsiteY14" fmla="*/ 6372685 h 6400800"/>
              <a:gd name="connsiteX15" fmla="*/ 28116 w 5635362"/>
              <a:gd name="connsiteY15" fmla="*/ 5895138 h 6400800"/>
              <a:gd name="connsiteX16" fmla="*/ 0 w 5635362"/>
              <a:gd name="connsiteY16" fmla="*/ 5867081 h 6400800"/>
              <a:gd name="connsiteX17" fmla="*/ 0 w 5635362"/>
              <a:gd name="connsiteY17" fmla="*/ 533720 h 6400800"/>
              <a:gd name="connsiteX18" fmla="*/ 28116 w 5635362"/>
              <a:gd name="connsiteY18" fmla="*/ 505664 h 6400800"/>
              <a:gd name="connsiteX19" fmla="*/ 505663 w 5635362"/>
              <a:gd name="connsiteY19" fmla="*/ 28116 h 6400800"/>
              <a:gd name="connsiteX20" fmla="*/ 533719 w 5635362"/>
              <a:gd name="connsiteY20" fmla="*/ 0 h 6400800"/>
              <a:gd name="connsiteX21" fmla="*/ 1732093 w 5635362"/>
              <a:gd name="connsiteY21" fmla="*/ 0 h 6400800"/>
              <a:gd name="connsiteX22" fmla="*/ 2186901 w 5635362"/>
              <a:gd name="connsiteY22" fmla="*/ 0 h 6400800"/>
              <a:gd name="connsiteX23" fmla="*/ 3448463 w 5635362"/>
              <a:gd name="connsiteY23"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35362" h="6400800">
                <a:moveTo>
                  <a:pt x="3448463" y="0"/>
                </a:moveTo>
                <a:lnTo>
                  <a:pt x="5101644" y="0"/>
                </a:lnTo>
                <a:cubicBezTo>
                  <a:pt x="5117065" y="226"/>
                  <a:pt x="5129507" y="12691"/>
                  <a:pt x="5129700" y="28116"/>
                </a:cubicBezTo>
                <a:cubicBezTo>
                  <a:pt x="5144338" y="285551"/>
                  <a:pt x="5349839" y="491024"/>
                  <a:pt x="5607247" y="505664"/>
                </a:cubicBezTo>
                <a:cubicBezTo>
                  <a:pt x="5622621" y="506010"/>
                  <a:pt x="5635003" y="518361"/>
                  <a:pt x="5635362" y="533719"/>
                </a:cubicBezTo>
                <a:lnTo>
                  <a:pt x="5635362" y="5867081"/>
                </a:lnTo>
                <a:cubicBezTo>
                  <a:pt x="5635123" y="5882503"/>
                  <a:pt x="5622680" y="5894946"/>
                  <a:pt x="5607247" y="5895138"/>
                </a:cubicBezTo>
                <a:cubicBezTo>
                  <a:pt x="5349839" y="5909775"/>
                  <a:pt x="5144338" y="6115278"/>
                  <a:pt x="5129700" y="6372685"/>
                </a:cubicBezTo>
                <a:cubicBezTo>
                  <a:pt x="5129352" y="6388059"/>
                  <a:pt x="5117000" y="6400441"/>
                  <a:pt x="5101644" y="6400800"/>
                </a:cubicBezTo>
                <a:lnTo>
                  <a:pt x="3759086" y="6400800"/>
                </a:lnTo>
                <a:lnTo>
                  <a:pt x="3448463" y="6400800"/>
                </a:lnTo>
                <a:lnTo>
                  <a:pt x="2186901" y="6400800"/>
                </a:lnTo>
                <a:lnTo>
                  <a:pt x="1732093" y="6400800"/>
                </a:lnTo>
                <a:lnTo>
                  <a:pt x="533719" y="6400800"/>
                </a:lnTo>
                <a:cubicBezTo>
                  <a:pt x="518295" y="6400561"/>
                  <a:pt x="505855" y="6388118"/>
                  <a:pt x="505663" y="6372685"/>
                </a:cubicBezTo>
                <a:cubicBezTo>
                  <a:pt x="491024" y="6115278"/>
                  <a:pt x="285551" y="5909775"/>
                  <a:pt x="28116" y="5895138"/>
                </a:cubicBezTo>
                <a:cubicBezTo>
                  <a:pt x="12757" y="5894790"/>
                  <a:pt x="380" y="5882438"/>
                  <a:pt x="0" y="5867081"/>
                </a:cubicBezTo>
                <a:lnTo>
                  <a:pt x="0" y="533720"/>
                </a:lnTo>
                <a:cubicBezTo>
                  <a:pt x="226" y="518296"/>
                  <a:pt x="12691" y="505856"/>
                  <a:pt x="28116" y="505664"/>
                </a:cubicBezTo>
                <a:cubicBezTo>
                  <a:pt x="285551" y="491024"/>
                  <a:pt x="491024" y="285551"/>
                  <a:pt x="505663" y="28116"/>
                </a:cubicBezTo>
                <a:cubicBezTo>
                  <a:pt x="506010" y="12757"/>
                  <a:pt x="518361" y="380"/>
                  <a:pt x="533719" y="0"/>
                </a:cubicBezTo>
                <a:lnTo>
                  <a:pt x="1732093" y="0"/>
                </a:lnTo>
                <a:lnTo>
                  <a:pt x="2186901" y="0"/>
                </a:lnTo>
                <a:lnTo>
                  <a:pt x="344846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Barrel Frame | Notched Shape</a:t>
            </a:r>
          </a:p>
        </p:txBody>
      </p:sp>
      <p:sp>
        <p:nvSpPr>
          <p:cNvPr id="12" name="Picture Placeholder 10">
            <a:extLst>
              <a:ext uri="{FF2B5EF4-FFF2-40B4-BE49-F238E27FC236}">
                <a16:creationId xmlns:a16="http://schemas.microsoft.com/office/drawing/2014/main" id="{4982CC3E-916B-9B4F-8C9E-8AA0E41F4B71}"/>
              </a:ext>
            </a:extLst>
          </p:cNvPr>
          <p:cNvSpPr>
            <a:spLocks noGrp="1"/>
          </p:cNvSpPr>
          <p:nvPr>
            <p:ph type="pic" sz="quarter" idx="21" hasCustomPrompt="1"/>
          </p:nvPr>
        </p:nvSpPr>
        <p:spPr>
          <a:xfrm>
            <a:off x="196850" y="459486"/>
            <a:ext cx="4222750" cy="4224528"/>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E5C0587B-6590-1C4F-9131-A1D62D224705}"/>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68170FF2-5CF2-F34D-A726-07124067DFC6}"/>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E71E7197-CCA6-1F4B-BD7A-CD3EC60B43D4}"/>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7786703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Statement Slide w/ Image - Barrel Frame v2">
    <p:bg>
      <p:bgPr>
        <a:solidFill>
          <a:schemeClr val="accent1"/>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B7891FCD-847F-A045-9652-75C66E311F23}"/>
              </a:ext>
            </a:extLst>
          </p:cNvPr>
          <p:cNvSpPr/>
          <p:nvPr userDrawn="1"/>
        </p:nvSpPr>
        <p:spPr>
          <a:xfrm>
            <a:off x="193078" y="459486"/>
            <a:ext cx="4226522" cy="4224528"/>
          </a:xfrm>
          <a:custGeom>
            <a:avLst/>
            <a:gdLst>
              <a:gd name="connsiteX0" fmla="*/ 3448463 w 5635362"/>
              <a:gd name="connsiteY0" fmla="*/ 0 h 6400800"/>
              <a:gd name="connsiteX1" fmla="*/ 5101644 w 5635362"/>
              <a:gd name="connsiteY1" fmla="*/ 0 h 6400800"/>
              <a:gd name="connsiteX2" fmla="*/ 5129700 w 5635362"/>
              <a:gd name="connsiteY2" fmla="*/ 28116 h 6400800"/>
              <a:gd name="connsiteX3" fmla="*/ 5607247 w 5635362"/>
              <a:gd name="connsiteY3" fmla="*/ 505664 h 6400800"/>
              <a:gd name="connsiteX4" fmla="*/ 5635362 w 5635362"/>
              <a:gd name="connsiteY4" fmla="*/ 533719 h 6400800"/>
              <a:gd name="connsiteX5" fmla="*/ 5635362 w 5635362"/>
              <a:gd name="connsiteY5" fmla="*/ 5867081 h 6400800"/>
              <a:gd name="connsiteX6" fmla="*/ 5607247 w 5635362"/>
              <a:gd name="connsiteY6" fmla="*/ 5895138 h 6400800"/>
              <a:gd name="connsiteX7" fmla="*/ 5129700 w 5635362"/>
              <a:gd name="connsiteY7" fmla="*/ 6372685 h 6400800"/>
              <a:gd name="connsiteX8" fmla="*/ 5101644 w 5635362"/>
              <a:gd name="connsiteY8" fmla="*/ 6400800 h 6400800"/>
              <a:gd name="connsiteX9" fmla="*/ 3759086 w 5635362"/>
              <a:gd name="connsiteY9" fmla="*/ 6400800 h 6400800"/>
              <a:gd name="connsiteX10" fmla="*/ 3448463 w 5635362"/>
              <a:gd name="connsiteY10" fmla="*/ 6400800 h 6400800"/>
              <a:gd name="connsiteX11" fmla="*/ 2186901 w 5635362"/>
              <a:gd name="connsiteY11" fmla="*/ 6400800 h 6400800"/>
              <a:gd name="connsiteX12" fmla="*/ 1732093 w 5635362"/>
              <a:gd name="connsiteY12" fmla="*/ 6400800 h 6400800"/>
              <a:gd name="connsiteX13" fmla="*/ 533719 w 5635362"/>
              <a:gd name="connsiteY13" fmla="*/ 6400800 h 6400800"/>
              <a:gd name="connsiteX14" fmla="*/ 505663 w 5635362"/>
              <a:gd name="connsiteY14" fmla="*/ 6372685 h 6400800"/>
              <a:gd name="connsiteX15" fmla="*/ 28116 w 5635362"/>
              <a:gd name="connsiteY15" fmla="*/ 5895138 h 6400800"/>
              <a:gd name="connsiteX16" fmla="*/ 0 w 5635362"/>
              <a:gd name="connsiteY16" fmla="*/ 5867081 h 6400800"/>
              <a:gd name="connsiteX17" fmla="*/ 0 w 5635362"/>
              <a:gd name="connsiteY17" fmla="*/ 533720 h 6400800"/>
              <a:gd name="connsiteX18" fmla="*/ 28116 w 5635362"/>
              <a:gd name="connsiteY18" fmla="*/ 505664 h 6400800"/>
              <a:gd name="connsiteX19" fmla="*/ 505663 w 5635362"/>
              <a:gd name="connsiteY19" fmla="*/ 28116 h 6400800"/>
              <a:gd name="connsiteX20" fmla="*/ 533719 w 5635362"/>
              <a:gd name="connsiteY20" fmla="*/ 0 h 6400800"/>
              <a:gd name="connsiteX21" fmla="*/ 1732093 w 5635362"/>
              <a:gd name="connsiteY21" fmla="*/ 0 h 6400800"/>
              <a:gd name="connsiteX22" fmla="*/ 2186901 w 5635362"/>
              <a:gd name="connsiteY22" fmla="*/ 0 h 6400800"/>
              <a:gd name="connsiteX23" fmla="*/ 3448463 w 5635362"/>
              <a:gd name="connsiteY23"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35362" h="6400800">
                <a:moveTo>
                  <a:pt x="3448463" y="0"/>
                </a:moveTo>
                <a:lnTo>
                  <a:pt x="5101644" y="0"/>
                </a:lnTo>
                <a:cubicBezTo>
                  <a:pt x="5117065" y="226"/>
                  <a:pt x="5129507" y="12691"/>
                  <a:pt x="5129700" y="28116"/>
                </a:cubicBezTo>
                <a:cubicBezTo>
                  <a:pt x="5144338" y="285551"/>
                  <a:pt x="5349839" y="491024"/>
                  <a:pt x="5607247" y="505664"/>
                </a:cubicBezTo>
                <a:cubicBezTo>
                  <a:pt x="5622621" y="506010"/>
                  <a:pt x="5635003" y="518361"/>
                  <a:pt x="5635362" y="533719"/>
                </a:cubicBezTo>
                <a:lnTo>
                  <a:pt x="5635362" y="5867081"/>
                </a:lnTo>
                <a:cubicBezTo>
                  <a:pt x="5635123" y="5882503"/>
                  <a:pt x="5622680" y="5894946"/>
                  <a:pt x="5607247" y="5895138"/>
                </a:cubicBezTo>
                <a:cubicBezTo>
                  <a:pt x="5349839" y="5909775"/>
                  <a:pt x="5144338" y="6115278"/>
                  <a:pt x="5129700" y="6372685"/>
                </a:cubicBezTo>
                <a:cubicBezTo>
                  <a:pt x="5129352" y="6388059"/>
                  <a:pt x="5117000" y="6400441"/>
                  <a:pt x="5101644" y="6400800"/>
                </a:cubicBezTo>
                <a:lnTo>
                  <a:pt x="3759086" y="6400800"/>
                </a:lnTo>
                <a:lnTo>
                  <a:pt x="3448463" y="6400800"/>
                </a:lnTo>
                <a:lnTo>
                  <a:pt x="2186901" y="6400800"/>
                </a:lnTo>
                <a:lnTo>
                  <a:pt x="1732093" y="6400800"/>
                </a:lnTo>
                <a:lnTo>
                  <a:pt x="533719" y="6400800"/>
                </a:lnTo>
                <a:cubicBezTo>
                  <a:pt x="518295" y="6400561"/>
                  <a:pt x="505855" y="6388118"/>
                  <a:pt x="505663" y="6372685"/>
                </a:cubicBezTo>
                <a:cubicBezTo>
                  <a:pt x="491024" y="6115278"/>
                  <a:pt x="285551" y="5909775"/>
                  <a:pt x="28116" y="5895138"/>
                </a:cubicBezTo>
                <a:cubicBezTo>
                  <a:pt x="12757" y="5894790"/>
                  <a:pt x="380" y="5882438"/>
                  <a:pt x="0" y="5867081"/>
                </a:cubicBezTo>
                <a:lnTo>
                  <a:pt x="0" y="533720"/>
                </a:lnTo>
                <a:cubicBezTo>
                  <a:pt x="226" y="518296"/>
                  <a:pt x="12691" y="505856"/>
                  <a:pt x="28116" y="505664"/>
                </a:cubicBezTo>
                <a:cubicBezTo>
                  <a:pt x="285551" y="491024"/>
                  <a:pt x="491024" y="285551"/>
                  <a:pt x="505663" y="28116"/>
                </a:cubicBezTo>
                <a:cubicBezTo>
                  <a:pt x="506010" y="12757"/>
                  <a:pt x="518361" y="380"/>
                  <a:pt x="533719" y="0"/>
                </a:cubicBezTo>
                <a:lnTo>
                  <a:pt x="1732093" y="0"/>
                </a:lnTo>
                <a:lnTo>
                  <a:pt x="2186901" y="0"/>
                </a:lnTo>
                <a:lnTo>
                  <a:pt x="344846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Notched Shape | Barrel Frame</a:t>
            </a:r>
          </a:p>
        </p:txBody>
      </p:sp>
      <p:sp>
        <p:nvSpPr>
          <p:cNvPr id="12" name="Picture Placeholder 10">
            <a:extLst>
              <a:ext uri="{FF2B5EF4-FFF2-40B4-BE49-F238E27FC236}">
                <a16:creationId xmlns:a16="http://schemas.microsoft.com/office/drawing/2014/main" id="{4982CC3E-916B-9B4F-8C9E-8AA0E41F4B71}"/>
              </a:ext>
            </a:extLst>
          </p:cNvPr>
          <p:cNvSpPr>
            <a:spLocks noGrp="1"/>
          </p:cNvSpPr>
          <p:nvPr>
            <p:ph type="pic" sz="quarter" idx="21" hasCustomPrompt="1"/>
          </p:nvPr>
        </p:nvSpPr>
        <p:spPr>
          <a:xfrm>
            <a:off x="4759031" y="459486"/>
            <a:ext cx="4222750" cy="4224528"/>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E5C0587B-6590-1C4F-9131-A1D62D224705}"/>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68170FF2-5CF2-F34D-A726-07124067DFC6}"/>
              </a:ext>
            </a:extLst>
          </p:cNvPr>
          <p:cNvSpPr>
            <a:spLocks noGrp="1"/>
          </p:cNvSpPr>
          <p:nvPr>
            <p:ph type="title" hasCustomPrompt="1"/>
          </p:nvPr>
        </p:nvSpPr>
        <p:spPr>
          <a:xfrm>
            <a:off x="2189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E71E7197-CCA6-1F4B-BD7A-CD3EC60B43D4}"/>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36933855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Split Statement Slide w/ Image - Barrel Frame">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620938-F65E-1248-9491-2B0C43FD3327}"/>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1" name="Freeform 10">
            <a:extLst>
              <a:ext uri="{FF2B5EF4-FFF2-40B4-BE49-F238E27FC236}">
                <a16:creationId xmlns:a16="http://schemas.microsoft.com/office/drawing/2014/main" id="{A873B20D-6AE5-2A44-AB8F-3AE377CF471B}"/>
              </a:ext>
            </a:extLst>
          </p:cNvPr>
          <p:cNvSpPr/>
          <p:nvPr userDrawn="1"/>
        </p:nvSpPr>
        <p:spPr>
          <a:xfrm>
            <a:off x="4726978" y="459486"/>
            <a:ext cx="4226522" cy="4224528"/>
          </a:xfrm>
          <a:custGeom>
            <a:avLst/>
            <a:gdLst>
              <a:gd name="connsiteX0" fmla="*/ 3448463 w 5635362"/>
              <a:gd name="connsiteY0" fmla="*/ 0 h 6400800"/>
              <a:gd name="connsiteX1" fmla="*/ 5101644 w 5635362"/>
              <a:gd name="connsiteY1" fmla="*/ 0 h 6400800"/>
              <a:gd name="connsiteX2" fmla="*/ 5129700 w 5635362"/>
              <a:gd name="connsiteY2" fmla="*/ 28116 h 6400800"/>
              <a:gd name="connsiteX3" fmla="*/ 5607247 w 5635362"/>
              <a:gd name="connsiteY3" fmla="*/ 505664 h 6400800"/>
              <a:gd name="connsiteX4" fmla="*/ 5635362 w 5635362"/>
              <a:gd name="connsiteY4" fmla="*/ 533719 h 6400800"/>
              <a:gd name="connsiteX5" fmla="*/ 5635362 w 5635362"/>
              <a:gd name="connsiteY5" fmla="*/ 5867081 h 6400800"/>
              <a:gd name="connsiteX6" fmla="*/ 5607247 w 5635362"/>
              <a:gd name="connsiteY6" fmla="*/ 5895138 h 6400800"/>
              <a:gd name="connsiteX7" fmla="*/ 5129700 w 5635362"/>
              <a:gd name="connsiteY7" fmla="*/ 6372685 h 6400800"/>
              <a:gd name="connsiteX8" fmla="*/ 5101644 w 5635362"/>
              <a:gd name="connsiteY8" fmla="*/ 6400800 h 6400800"/>
              <a:gd name="connsiteX9" fmla="*/ 3759086 w 5635362"/>
              <a:gd name="connsiteY9" fmla="*/ 6400800 h 6400800"/>
              <a:gd name="connsiteX10" fmla="*/ 3448463 w 5635362"/>
              <a:gd name="connsiteY10" fmla="*/ 6400800 h 6400800"/>
              <a:gd name="connsiteX11" fmla="*/ 2186901 w 5635362"/>
              <a:gd name="connsiteY11" fmla="*/ 6400800 h 6400800"/>
              <a:gd name="connsiteX12" fmla="*/ 1732093 w 5635362"/>
              <a:gd name="connsiteY12" fmla="*/ 6400800 h 6400800"/>
              <a:gd name="connsiteX13" fmla="*/ 533719 w 5635362"/>
              <a:gd name="connsiteY13" fmla="*/ 6400800 h 6400800"/>
              <a:gd name="connsiteX14" fmla="*/ 505663 w 5635362"/>
              <a:gd name="connsiteY14" fmla="*/ 6372685 h 6400800"/>
              <a:gd name="connsiteX15" fmla="*/ 28116 w 5635362"/>
              <a:gd name="connsiteY15" fmla="*/ 5895138 h 6400800"/>
              <a:gd name="connsiteX16" fmla="*/ 0 w 5635362"/>
              <a:gd name="connsiteY16" fmla="*/ 5867081 h 6400800"/>
              <a:gd name="connsiteX17" fmla="*/ 0 w 5635362"/>
              <a:gd name="connsiteY17" fmla="*/ 533720 h 6400800"/>
              <a:gd name="connsiteX18" fmla="*/ 28116 w 5635362"/>
              <a:gd name="connsiteY18" fmla="*/ 505664 h 6400800"/>
              <a:gd name="connsiteX19" fmla="*/ 505663 w 5635362"/>
              <a:gd name="connsiteY19" fmla="*/ 28116 h 6400800"/>
              <a:gd name="connsiteX20" fmla="*/ 533719 w 5635362"/>
              <a:gd name="connsiteY20" fmla="*/ 0 h 6400800"/>
              <a:gd name="connsiteX21" fmla="*/ 1732093 w 5635362"/>
              <a:gd name="connsiteY21" fmla="*/ 0 h 6400800"/>
              <a:gd name="connsiteX22" fmla="*/ 2186901 w 5635362"/>
              <a:gd name="connsiteY22" fmla="*/ 0 h 6400800"/>
              <a:gd name="connsiteX23" fmla="*/ 3448463 w 5635362"/>
              <a:gd name="connsiteY23"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35362" h="6400800">
                <a:moveTo>
                  <a:pt x="3448463" y="0"/>
                </a:moveTo>
                <a:lnTo>
                  <a:pt x="5101644" y="0"/>
                </a:lnTo>
                <a:cubicBezTo>
                  <a:pt x="5117065" y="226"/>
                  <a:pt x="5129507" y="12691"/>
                  <a:pt x="5129700" y="28116"/>
                </a:cubicBezTo>
                <a:cubicBezTo>
                  <a:pt x="5144338" y="285551"/>
                  <a:pt x="5349839" y="491024"/>
                  <a:pt x="5607247" y="505664"/>
                </a:cubicBezTo>
                <a:cubicBezTo>
                  <a:pt x="5622621" y="506010"/>
                  <a:pt x="5635003" y="518361"/>
                  <a:pt x="5635362" y="533719"/>
                </a:cubicBezTo>
                <a:lnTo>
                  <a:pt x="5635362" y="5867081"/>
                </a:lnTo>
                <a:cubicBezTo>
                  <a:pt x="5635123" y="5882503"/>
                  <a:pt x="5622680" y="5894946"/>
                  <a:pt x="5607247" y="5895138"/>
                </a:cubicBezTo>
                <a:cubicBezTo>
                  <a:pt x="5349839" y="5909775"/>
                  <a:pt x="5144338" y="6115278"/>
                  <a:pt x="5129700" y="6372685"/>
                </a:cubicBezTo>
                <a:cubicBezTo>
                  <a:pt x="5129352" y="6388059"/>
                  <a:pt x="5117000" y="6400441"/>
                  <a:pt x="5101644" y="6400800"/>
                </a:cubicBezTo>
                <a:lnTo>
                  <a:pt x="3759086" y="6400800"/>
                </a:lnTo>
                <a:lnTo>
                  <a:pt x="3448463" y="6400800"/>
                </a:lnTo>
                <a:lnTo>
                  <a:pt x="2186901" y="6400800"/>
                </a:lnTo>
                <a:lnTo>
                  <a:pt x="1732093" y="6400800"/>
                </a:lnTo>
                <a:lnTo>
                  <a:pt x="533719" y="6400800"/>
                </a:lnTo>
                <a:cubicBezTo>
                  <a:pt x="518295" y="6400561"/>
                  <a:pt x="505855" y="6388118"/>
                  <a:pt x="505663" y="6372685"/>
                </a:cubicBezTo>
                <a:cubicBezTo>
                  <a:pt x="491024" y="6115278"/>
                  <a:pt x="285551" y="5909775"/>
                  <a:pt x="28116" y="5895138"/>
                </a:cubicBezTo>
                <a:cubicBezTo>
                  <a:pt x="12757" y="5894790"/>
                  <a:pt x="380" y="5882438"/>
                  <a:pt x="0" y="5867081"/>
                </a:cubicBezTo>
                <a:lnTo>
                  <a:pt x="0" y="533720"/>
                </a:lnTo>
                <a:cubicBezTo>
                  <a:pt x="226" y="518296"/>
                  <a:pt x="12691" y="505856"/>
                  <a:pt x="28116" y="505664"/>
                </a:cubicBezTo>
                <a:cubicBezTo>
                  <a:pt x="285551" y="491024"/>
                  <a:pt x="491024" y="285551"/>
                  <a:pt x="505663" y="28116"/>
                </a:cubicBezTo>
                <a:cubicBezTo>
                  <a:pt x="506010" y="12757"/>
                  <a:pt x="518361" y="380"/>
                  <a:pt x="533719" y="0"/>
                </a:cubicBezTo>
                <a:lnTo>
                  <a:pt x="1732093" y="0"/>
                </a:lnTo>
                <a:lnTo>
                  <a:pt x="2186901" y="0"/>
                </a:lnTo>
                <a:lnTo>
                  <a:pt x="344846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4" name="Picture Placeholder 10">
            <a:extLst>
              <a:ext uri="{FF2B5EF4-FFF2-40B4-BE49-F238E27FC236}">
                <a16:creationId xmlns:a16="http://schemas.microsoft.com/office/drawing/2014/main" id="{0C0EDCDE-0771-9C4C-89F1-8D32A7CE41C0}"/>
              </a:ext>
            </a:extLst>
          </p:cNvPr>
          <p:cNvSpPr>
            <a:spLocks noGrp="1"/>
          </p:cNvSpPr>
          <p:nvPr>
            <p:ph type="pic" sz="quarter" idx="21" hasCustomPrompt="1"/>
          </p:nvPr>
        </p:nvSpPr>
        <p:spPr>
          <a:xfrm>
            <a:off x="196850" y="459486"/>
            <a:ext cx="4222750" cy="4224528"/>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5" name="Text Placeholder 46">
            <a:extLst>
              <a:ext uri="{FF2B5EF4-FFF2-40B4-BE49-F238E27FC236}">
                <a16:creationId xmlns:a16="http://schemas.microsoft.com/office/drawing/2014/main" id="{5688F745-6BD6-A240-ACB9-0E69F40A8A16}"/>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Barrel Frame | Notched Shape</a:t>
            </a:r>
          </a:p>
        </p:txBody>
      </p:sp>
      <p:sp>
        <p:nvSpPr>
          <p:cNvPr id="17" name="TextBox 16">
            <a:extLst>
              <a:ext uri="{FF2B5EF4-FFF2-40B4-BE49-F238E27FC236}">
                <a16:creationId xmlns:a16="http://schemas.microsoft.com/office/drawing/2014/main" id="{E9970987-B705-7046-AC1A-3098106FE6A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8" name="Title 5">
            <a:extLst>
              <a:ext uri="{FF2B5EF4-FFF2-40B4-BE49-F238E27FC236}">
                <a16:creationId xmlns:a16="http://schemas.microsoft.com/office/drawing/2014/main" id="{03CDA041-809F-CC48-9E1D-417B3191BF0B}"/>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8939765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Split Statement Slide | Barrel Frame Only">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620938-F65E-1248-9491-2B0C43FD3327}"/>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Barrel Frame - No Shape</a:t>
            </a:r>
          </a:p>
        </p:txBody>
      </p:sp>
      <p:sp>
        <p:nvSpPr>
          <p:cNvPr id="12" name="Picture Placeholder 10">
            <a:extLst>
              <a:ext uri="{FF2B5EF4-FFF2-40B4-BE49-F238E27FC236}">
                <a16:creationId xmlns:a16="http://schemas.microsoft.com/office/drawing/2014/main" id="{5CE73C8E-B326-D040-8CF5-BA05A7CEF537}"/>
              </a:ext>
            </a:extLst>
          </p:cNvPr>
          <p:cNvSpPr>
            <a:spLocks noGrp="1"/>
          </p:cNvSpPr>
          <p:nvPr>
            <p:ph type="pic" sz="quarter" idx="21" hasCustomPrompt="1"/>
          </p:nvPr>
        </p:nvSpPr>
        <p:spPr>
          <a:xfrm>
            <a:off x="196850" y="459486"/>
            <a:ext cx="4222750" cy="4224528"/>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3" name="Text Placeholder 46">
            <a:extLst>
              <a:ext uri="{FF2B5EF4-FFF2-40B4-BE49-F238E27FC236}">
                <a16:creationId xmlns:a16="http://schemas.microsoft.com/office/drawing/2014/main" id="{409FC04E-2C2A-204C-97FA-A9F9BC37F98F}"/>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5" name="TextBox 14">
            <a:extLst>
              <a:ext uri="{FF2B5EF4-FFF2-40B4-BE49-F238E27FC236}">
                <a16:creationId xmlns:a16="http://schemas.microsoft.com/office/drawing/2014/main" id="{84C00A84-98D4-5642-ADA7-6B060735C082}"/>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54893313-C68E-A94E-87C0-E430D3ABC193}"/>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37413710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Statement Slide w/ Image - Pennant Frame">
    <p:bg>
      <p:bgPr>
        <a:solidFill>
          <a:schemeClr val="accent1"/>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368E1873-B24C-A342-AF59-3EEA5E34A35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460375"/>
            <a:ext cx="4222750" cy="4222750"/>
          </a:xfrm>
          <a:prstGeom prst="rect">
            <a:avLst/>
          </a:prstGeom>
        </p:spPr>
      </p:pic>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Pennant Frame | Barrel Shape</a:t>
            </a:r>
          </a:p>
        </p:txBody>
      </p:sp>
      <p:sp>
        <p:nvSpPr>
          <p:cNvPr id="12" name="Picture Placeholder 9">
            <a:extLst>
              <a:ext uri="{FF2B5EF4-FFF2-40B4-BE49-F238E27FC236}">
                <a16:creationId xmlns:a16="http://schemas.microsoft.com/office/drawing/2014/main" id="{3B166E79-97FE-E84D-AAFC-606A3EA5F463}"/>
              </a:ext>
            </a:extLst>
          </p:cNvPr>
          <p:cNvSpPr>
            <a:spLocks noGrp="1"/>
          </p:cNvSpPr>
          <p:nvPr>
            <p:ph type="pic" sz="quarter" idx="21" hasCustomPrompt="1"/>
          </p:nvPr>
        </p:nvSpPr>
        <p:spPr>
          <a:xfrm>
            <a:off x="261448" y="459486"/>
            <a:ext cx="4088130" cy="4224528"/>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2D690A06-2C85-CA44-B4E8-B1CAABEA186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27C1E499-8510-FF40-A11C-D40BB4F4BFA9}"/>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93329D26-0CF1-804C-AD50-422D0C5A60FC}"/>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17103388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Statement Slide w/ Image - Pennant Frame v2">
    <p:bg>
      <p:bgPr>
        <a:solidFill>
          <a:schemeClr val="accent1"/>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368E1873-B24C-A342-AF59-3EEA5E34A35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96850" y="460375"/>
            <a:ext cx="4222750" cy="4222750"/>
          </a:xfrm>
          <a:prstGeom prst="rect">
            <a:avLst/>
          </a:prstGeom>
        </p:spPr>
      </p:pic>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Barrel Shape | Pennant Frame</a:t>
            </a:r>
          </a:p>
        </p:txBody>
      </p:sp>
      <p:sp>
        <p:nvSpPr>
          <p:cNvPr id="12" name="Picture Placeholder 9">
            <a:extLst>
              <a:ext uri="{FF2B5EF4-FFF2-40B4-BE49-F238E27FC236}">
                <a16:creationId xmlns:a16="http://schemas.microsoft.com/office/drawing/2014/main" id="{3B166E79-97FE-E84D-AAFC-606A3EA5F463}"/>
              </a:ext>
            </a:extLst>
          </p:cNvPr>
          <p:cNvSpPr>
            <a:spLocks noGrp="1"/>
          </p:cNvSpPr>
          <p:nvPr>
            <p:ph type="pic" sz="quarter" idx="21" hasCustomPrompt="1"/>
          </p:nvPr>
        </p:nvSpPr>
        <p:spPr>
          <a:xfrm>
            <a:off x="4813151" y="459486"/>
            <a:ext cx="4088130" cy="4224528"/>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2D690A06-2C85-CA44-B4E8-B1CAABEA1860}"/>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27C1E499-8510-FF40-A11C-D40BB4F4BFA9}"/>
              </a:ext>
            </a:extLst>
          </p:cNvPr>
          <p:cNvSpPr>
            <a:spLocks noGrp="1"/>
          </p:cNvSpPr>
          <p:nvPr>
            <p:ph type="title" hasCustomPrompt="1"/>
          </p:nvPr>
        </p:nvSpPr>
        <p:spPr>
          <a:xfrm>
            <a:off x="2189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93329D26-0CF1-804C-AD50-422D0C5A60FC}"/>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190760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Split Statement Slide w/ Image - Pennant Frame">
    <p:bg>
      <p:bgPr>
        <a:solidFill>
          <a:schemeClr val="accent1"/>
        </a:solidFill>
        <a:effectLst/>
      </p:bgPr>
    </p:bg>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CC4156D9-81A0-8644-99F3-E280EB2F882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30750" y="460375"/>
            <a:ext cx="4222750" cy="4222750"/>
          </a:xfrm>
          <a:prstGeom prst="rect">
            <a:avLst/>
          </a:prstGeom>
        </p:spPr>
      </p:pic>
      <p:sp>
        <p:nvSpPr>
          <p:cNvPr id="11" name="Rectangle 10">
            <a:extLst>
              <a:ext uri="{FF2B5EF4-FFF2-40B4-BE49-F238E27FC236}">
                <a16:creationId xmlns:a16="http://schemas.microsoft.com/office/drawing/2014/main" id="{61A08556-AF3F-4F41-B62F-DD5C5F3473D2}"/>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Pennant Frame | Barrel Shape</a:t>
            </a:r>
          </a:p>
        </p:txBody>
      </p:sp>
      <p:sp>
        <p:nvSpPr>
          <p:cNvPr id="10" name="Picture Placeholder 9">
            <a:extLst>
              <a:ext uri="{FF2B5EF4-FFF2-40B4-BE49-F238E27FC236}">
                <a16:creationId xmlns:a16="http://schemas.microsoft.com/office/drawing/2014/main" id="{F2E4034E-063F-554A-A211-DC4157C702CE}"/>
              </a:ext>
            </a:extLst>
          </p:cNvPr>
          <p:cNvSpPr>
            <a:spLocks noGrp="1"/>
          </p:cNvSpPr>
          <p:nvPr>
            <p:ph type="pic" sz="quarter" idx="21" hasCustomPrompt="1"/>
          </p:nvPr>
        </p:nvSpPr>
        <p:spPr>
          <a:xfrm>
            <a:off x="261448" y="459486"/>
            <a:ext cx="4088130" cy="4224528"/>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 Placeholder 46">
            <a:extLst>
              <a:ext uri="{FF2B5EF4-FFF2-40B4-BE49-F238E27FC236}">
                <a16:creationId xmlns:a16="http://schemas.microsoft.com/office/drawing/2014/main" id="{07931F5A-7345-A14F-826A-C78FE110BC41}"/>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6" name="TextBox 15">
            <a:extLst>
              <a:ext uri="{FF2B5EF4-FFF2-40B4-BE49-F238E27FC236}">
                <a16:creationId xmlns:a16="http://schemas.microsoft.com/office/drawing/2014/main" id="{125159E4-F343-1441-A469-BD532CA0FD2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EADD21B5-9A97-B141-A7A2-28833E7E6B53}"/>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28862817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Split Statement Slide | Pennant Frame Only">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A08556-AF3F-4F41-B62F-DD5C5F3473D2}"/>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Pennant Frame - No Shape</a:t>
            </a:r>
          </a:p>
        </p:txBody>
      </p:sp>
      <p:sp>
        <p:nvSpPr>
          <p:cNvPr id="12" name="Picture Placeholder 9">
            <a:extLst>
              <a:ext uri="{FF2B5EF4-FFF2-40B4-BE49-F238E27FC236}">
                <a16:creationId xmlns:a16="http://schemas.microsoft.com/office/drawing/2014/main" id="{79FDF31C-42D9-C441-B2B2-C00D973395D0}"/>
              </a:ext>
            </a:extLst>
          </p:cNvPr>
          <p:cNvSpPr>
            <a:spLocks noGrp="1"/>
          </p:cNvSpPr>
          <p:nvPr>
            <p:ph type="pic" sz="quarter" idx="21" hasCustomPrompt="1"/>
          </p:nvPr>
        </p:nvSpPr>
        <p:spPr>
          <a:xfrm>
            <a:off x="261448" y="459486"/>
            <a:ext cx="4088130" cy="4224528"/>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3" name="Text Placeholder 46">
            <a:extLst>
              <a:ext uri="{FF2B5EF4-FFF2-40B4-BE49-F238E27FC236}">
                <a16:creationId xmlns:a16="http://schemas.microsoft.com/office/drawing/2014/main" id="{DDE2233D-9933-0D42-A901-FEDA7E9F8269}"/>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6" name="TextBox 15">
            <a:extLst>
              <a:ext uri="{FF2B5EF4-FFF2-40B4-BE49-F238E27FC236}">
                <a16:creationId xmlns:a16="http://schemas.microsoft.com/office/drawing/2014/main" id="{37249846-E3F0-CA45-9512-D9927BA18F0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D549FCD5-E1C8-1542-B9B5-345B152E0F24}"/>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8736158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Statement Slide w/ Image - Hexagon Frame">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603E6DED-2C40-C84B-8EAE-EE8973A8155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28115" y="428625"/>
            <a:ext cx="4268139" cy="4286250"/>
          </a:xfrm>
          <a:prstGeom prst="rect">
            <a:avLst/>
          </a:prstGeom>
        </p:spPr>
      </p:pic>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9" name="Title 5">
            <a:extLst>
              <a:ext uri="{FF2B5EF4-FFF2-40B4-BE49-F238E27FC236}">
                <a16:creationId xmlns:a16="http://schemas.microsoft.com/office/drawing/2014/main" id="{3585B4EB-04F7-A64B-A6C3-A53563778058}"/>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Hexagon Frame | Octagon Shape</a:t>
            </a:r>
          </a:p>
        </p:txBody>
      </p:sp>
      <p:sp>
        <p:nvSpPr>
          <p:cNvPr id="12" name="Picture Placeholder 68">
            <a:extLst>
              <a:ext uri="{FF2B5EF4-FFF2-40B4-BE49-F238E27FC236}">
                <a16:creationId xmlns:a16="http://schemas.microsoft.com/office/drawing/2014/main" id="{40B85A00-3FB4-0F42-AAC5-DF91F3037758}"/>
              </a:ext>
            </a:extLst>
          </p:cNvPr>
          <p:cNvSpPr>
            <a:spLocks noGrp="1"/>
          </p:cNvSpPr>
          <p:nvPr>
            <p:ph type="pic" sz="quarter" idx="16" hasCustomPrompt="1"/>
          </p:nvPr>
        </p:nvSpPr>
        <p:spPr>
          <a:xfrm>
            <a:off x="190500" y="428625"/>
            <a:ext cx="4224323" cy="4286250"/>
          </a:xfrm>
          <a:custGeom>
            <a:avLst/>
            <a:gdLst>
              <a:gd name="connsiteX0" fmla="*/ 1727764 w 5632431"/>
              <a:gd name="connsiteY0" fmla="*/ 0 h 5715000"/>
              <a:gd name="connsiteX1" fmla="*/ 2765955 w 5632431"/>
              <a:gd name="connsiteY1" fmla="*/ 1 h 5715000"/>
              <a:gd name="connsiteX2" fmla="*/ 3904607 w 5632431"/>
              <a:gd name="connsiteY2" fmla="*/ 1 h 5715000"/>
              <a:gd name="connsiteX3" fmla="*/ 4064608 w 5632431"/>
              <a:gd name="connsiteY3" fmla="*/ 92309 h 5715000"/>
              <a:gd name="connsiteX4" fmla="*/ 5607697 w 5632431"/>
              <a:gd name="connsiteY4" fmla="*/ 2765007 h 5715000"/>
              <a:gd name="connsiteX5" fmla="*/ 5607697 w 5632431"/>
              <a:gd name="connsiteY5" fmla="*/ 2949625 h 5715000"/>
              <a:gd name="connsiteX6" fmla="*/ 4064791 w 5632431"/>
              <a:gd name="connsiteY6" fmla="*/ 5622569 h 5715000"/>
              <a:gd name="connsiteX7" fmla="*/ 3904729 w 5632431"/>
              <a:gd name="connsiteY7" fmla="*/ 5715000 h 5715000"/>
              <a:gd name="connsiteX8" fmla="*/ 3675290 w 5632431"/>
              <a:gd name="connsiteY8" fmla="*/ 5715000 h 5715000"/>
              <a:gd name="connsiteX9" fmla="*/ 2790051 w 5632431"/>
              <a:gd name="connsiteY9" fmla="*/ 5715000 h 5715000"/>
              <a:gd name="connsiteX10" fmla="*/ 2765953 w 5632431"/>
              <a:gd name="connsiteY10" fmla="*/ 5715000 h 5715000"/>
              <a:gd name="connsiteX11" fmla="*/ 1727763 w 5632431"/>
              <a:gd name="connsiteY11" fmla="*/ 5714999 h 5715000"/>
              <a:gd name="connsiteX12" fmla="*/ 1567762 w 5632431"/>
              <a:gd name="connsiteY12" fmla="*/ 5622691 h 5715000"/>
              <a:gd name="connsiteX13" fmla="*/ 24735 w 5632431"/>
              <a:gd name="connsiteY13" fmla="*/ 2949869 h 5715000"/>
              <a:gd name="connsiteX14" fmla="*/ 24735 w 5632431"/>
              <a:gd name="connsiteY14" fmla="*/ 2765253 h 5715000"/>
              <a:gd name="connsiteX15" fmla="*/ 1567763 w 5632431"/>
              <a:gd name="connsiteY15" fmla="*/ 92308 h 5715000"/>
              <a:gd name="connsiteX16" fmla="*/ 1727764 w 5632431"/>
              <a:gd name="connsiteY16" fmla="*/ 0 h 571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2431" h="5715000">
                <a:moveTo>
                  <a:pt x="1727764" y="0"/>
                </a:moveTo>
                <a:lnTo>
                  <a:pt x="2765955" y="1"/>
                </a:lnTo>
                <a:lnTo>
                  <a:pt x="3904607" y="1"/>
                </a:lnTo>
                <a:cubicBezTo>
                  <a:pt x="3970606" y="-42"/>
                  <a:pt x="4031608" y="35151"/>
                  <a:pt x="4064608" y="92309"/>
                </a:cubicBezTo>
                <a:lnTo>
                  <a:pt x="5607697" y="2765007"/>
                </a:lnTo>
                <a:cubicBezTo>
                  <a:pt x="5640676" y="2822128"/>
                  <a:pt x="5640676" y="2892503"/>
                  <a:pt x="5607697" y="2949625"/>
                </a:cubicBezTo>
                <a:lnTo>
                  <a:pt x="4064791" y="5622569"/>
                </a:lnTo>
                <a:cubicBezTo>
                  <a:pt x="4031812" y="5679792"/>
                  <a:pt x="3970776" y="5715039"/>
                  <a:pt x="3904729" y="5715000"/>
                </a:cubicBezTo>
                <a:lnTo>
                  <a:pt x="3675290" y="5715000"/>
                </a:lnTo>
                <a:lnTo>
                  <a:pt x="2790051" y="5715000"/>
                </a:lnTo>
                <a:lnTo>
                  <a:pt x="2765953" y="5715000"/>
                </a:lnTo>
                <a:lnTo>
                  <a:pt x="1727763" y="5714999"/>
                </a:lnTo>
                <a:cubicBezTo>
                  <a:pt x="1661764" y="5715042"/>
                  <a:pt x="1600762" y="5679848"/>
                  <a:pt x="1567762" y="5622691"/>
                </a:cubicBezTo>
                <a:lnTo>
                  <a:pt x="24735" y="2949869"/>
                </a:lnTo>
                <a:cubicBezTo>
                  <a:pt x="-8244" y="2892749"/>
                  <a:pt x="-8244" y="2822373"/>
                  <a:pt x="24735" y="2765253"/>
                </a:cubicBezTo>
                <a:lnTo>
                  <a:pt x="1567763" y="92308"/>
                </a:lnTo>
                <a:cubicBezTo>
                  <a:pt x="1600819" y="35208"/>
                  <a:pt x="1661786" y="34"/>
                  <a:pt x="1727764"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solidFill>
                  <a:schemeClr val="tx1"/>
                </a:solidFill>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1" name="TextBox 10">
            <a:extLst>
              <a:ext uri="{FF2B5EF4-FFF2-40B4-BE49-F238E27FC236}">
                <a16:creationId xmlns:a16="http://schemas.microsoft.com/office/drawing/2014/main" id="{34770770-D1B6-A04A-BA3D-CA9F7573EB7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4" name="Text Placeholder 46">
            <a:extLst>
              <a:ext uri="{FF2B5EF4-FFF2-40B4-BE49-F238E27FC236}">
                <a16:creationId xmlns:a16="http://schemas.microsoft.com/office/drawing/2014/main" id="{4C1895CD-5C77-C942-BEF6-44C777E209FD}"/>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15115633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Statement Slide w/ Image - Hexagon Frame v2">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603E6DED-2C40-C84B-8EAE-EE8973A8155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51930" y="428625"/>
            <a:ext cx="4268139" cy="4286250"/>
          </a:xfrm>
          <a:prstGeom prst="rect">
            <a:avLst/>
          </a:prstGeom>
        </p:spPr>
      </p:pic>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9" name="Title 5">
            <a:extLst>
              <a:ext uri="{FF2B5EF4-FFF2-40B4-BE49-F238E27FC236}">
                <a16:creationId xmlns:a16="http://schemas.microsoft.com/office/drawing/2014/main" id="{3585B4EB-04F7-A64B-A6C3-A53563778058}"/>
              </a:ext>
            </a:extLst>
          </p:cNvPr>
          <p:cNvSpPr>
            <a:spLocks noGrp="1"/>
          </p:cNvSpPr>
          <p:nvPr>
            <p:ph type="title" hasCustomPrompt="1"/>
          </p:nvPr>
        </p:nvSpPr>
        <p:spPr>
          <a:xfrm>
            <a:off x="176619"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Hexagon Frame | Octagon Shape</a:t>
            </a:r>
          </a:p>
        </p:txBody>
      </p:sp>
      <p:sp>
        <p:nvSpPr>
          <p:cNvPr id="12" name="Picture Placeholder 68">
            <a:extLst>
              <a:ext uri="{FF2B5EF4-FFF2-40B4-BE49-F238E27FC236}">
                <a16:creationId xmlns:a16="http://schemas.microsoft.com/office/drawing/2014/main" id="{40B85A00-3FB4-0F42-AAC5-DF91F3037758}"/>
              </a:ext>
            </a:extLst>
          </p:cNvPr>
          <p:cNvSpPr>
            <a:spLocks noGrp="1"/>
          </p:cNvSpPr>
          <p:nvPr>
            <p:ph type="pic" sz="quarter" idx="16" hasCustomPrompt="1"/>
          </p:nvPr>
        </p:nvSpPr>
        <p:spPr>
          <a:xfrm>
            <a:off x="4738604" y="428625"/>
            <a:ext cx="4224323" cy="4286250"/>
          </a:xfrm>
          <a:custGeom>
            <a:avLst/>
            <a:gdLst>
              <a:gd name="connsiteX0" fmla="*/ 1727764 w 5632431"/>
              <a:gd name="connsiteY0" fmla="*/ 0 h 5715000"/>
              <a:gd name="connsiteX1" fmla="*/ 2765955 w 5632431"/>
              <a:gd name="connsiteY1" fmla="*/ 1 h 5715000"/>
              <a:gd name="connsiteX2" fmla="*/ 3904607 w 5632431"/>
              <a:gd name="connsiteY2" fmla="*/ 1 h 5715000"/>
              <a:gd name="connsiteX3" fmla="*/ 4064608 w 5632431"/>
              <a:gd name="connsiteY3" fmla="*/ 92309 h 5715000"/>
              <a:gd name="connsiteX4" fmla="*/ 5607697 w 5632431"/>
              <a:gd name="connsiteY4" fmla="*/ 2765007 h 5715000"/>
              <a:gd name="connsiteX5" fmla="*/ 5607697 w 5632431"/>
              <a:gd name="connsiteY5" fmla="*/ 2949625 h 5715000"/>
              <a:gd name="connsiteX6" fmla="*/ 4064791 w 5632431"/>
              <a:gd name="connsiteY6" fmla="*/ 5622569 h 5715000"/>
              <a:gd name="connsiteX7" fmla="*/ 3904729 w 5632431"/>
              <a:gd name="connsiteY7" fmla="*/ 5715000 h 5715000"/>
              <a:gd name="connsiteX8" fmla="*/ 3675290 w 5632431"/>
              <a:gd name="connsiteY8" fmla="*/ 5715000 h 5715000"/>
              <a:gd name="connsiteX9" fmla="*/ 2790051 w 5632431"/>
              <a:gd name="connsiteY9" fmla="*/ 5715000 h 5715000"/>
              <a:gd name="connsiteX10" fmla="*/ 2765953 w 5632431"/>
              <a:gd name="connsiteY10" fmla="*/ 5715000 h 5715000"/>
              <a:gd name="connsiteX11" fmla="*/ 1727763 w 5632431"/>
              <a:gd name="connsiteY11" fmla="*/ 5714999 h 5715000"/>
              <a:gd name="connsiteX12" fmla="*/ 1567762 w 5632431"/>
              <a:gd name="connsiteY12" fmla="*/ 5622691 h 5715000"/>
              <a:gd name="connsiteX13" fmla="*/ 24735 w 5632431"/>
              <a:gd name="connsiteY13" fmla="*/ 2949869 h 5715000"/>
              <a:gd name="connsiteX14" fmla="*/ 24735 w 5632431"/>
              <a:gd name="connsiteY14" fmla="*/ 2765253 h 5715000"/>
              <a:gd name="connsiteX15" fmla="*/ 1567763 w 5632431"/>
              <a:gd name="connsiteY15" fmla="*/ 92308 h 5715000"/>
              <a:gd name="connsiteX16" fmla="*/ 1727764 w 5632431"/>
              <a:gd name="connsiteY16" fmla="*/ 0 h 571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2431" h="5715000">
                <a:moveTo>
                  <a:pt x="1727764" y="0"/>
                </a:moveTo>
                <a:lnTo>
                  <a:pt x="2765955" y="1"/>
                </a:lnTo>
                <a:lnTo>
                  <a:pt x="3904607" y="1"/>
                </a:lnTo>
                <a:cubicBezTo>
                  <a:pt x="3970606" y="-42"/>
                  <a:pt x="4031608" y="35151"/>
                  <a:pt x="4064608" y="92309"/>
                </a:cubicBezTo>
                <a:lnTo>
                  <a:pt x="5607697" y="2765007"/>
                </a:lnTo>
                <a:cubicBezTo>
                  <a:pt x="5640676" y="2822128"/>
                  <a:pt x="5640676" y="2892503"/>
                  <a:pt x="5607697" y="2949625"/>
                </a:cubicBezTo>
                <a:lnTo>
                  <a:pt x="4064791" y="5622569"/>
                </a:lnTo>
                <a:cubicBezTo>
                  <a:pt x="4031812" y="5679792"/>
                  <a:pt x="3970776" y="5715039"/>
                  <a:pt x="3904729" y="5715000"/>
                </a:cubicBezTo>
                <a:lnTo>
                  <a:pt x="3675290" y="5715000"/>
                </a:lnTo>
                <a:lnTo>
                  <a:pt x="2790051" y="5715000"/>
                </a:lnTo>
                <a:lnTo>
                  <a:pt x="2765953" y="5715000"/>
                </a:lnTo>
                <a:lnTo>
                  <a:pt x="1727763" y="5714999"/>
                </a:lnTo>
                <a:cubicBezTo>
                  <a:pt x="1661764" y="5715042"/>
                  <a:pt x="1600762" y="5679848"/>
                  <a:pt x="1567762" y="5622691"/>
                </a:cubicBezTo>
                <a:lnTo>
                  <a:pt x="24735" y="2949869"/>
                </a:lnTo>
                <a:cubicBezTo>
                  <a:pt x="-8244" y="2892749"/>
                  <a:pt x="-8244" y="2822373"/>
                  <a:pt x="24735" y="2765253"/>
                </a:cubicBezTo>
                <a:lnTo>
                  <a:pt x="1567763" y="92308"/>
                </a:lnTo>
                <a:cubicBezTo>
                  <a:pt x="1600819" y="35208"/>
                  <a:pt x="1661786" y="34"/>
                  <a:pt x="1727764"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solidFill>
                  <a:schemeClr val="tx1"/>
                </a:solidFill>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1" name="TextBox 10">
            <a:extLst>
              <a:ext uri="{FF2B5EF4-FFF2-40B4-BE49-F238E27FC236}">
                <a16:creationId xmlns:a16="http://schemas.microsoft.com/office/drawing/2014/main" id="{34770770-D1B6-A04A-BA3D-CA9F7573EB7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4" name="Text Placeholder 46">
            <a:extLst>
              <a:ext uri="{FF2B5EF4-FFF2-40B4-BE49-F238E27FC236}">
                <a16:creationId xmlns:a16="http://schemas.microsoft.com/office/drawing/2014/main" id="{4C1895CD-5C77-C942-BEF6-44C777E209FD}"/>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28170621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Split Statement Slide w/ Image - Hexagon Frame">
    <p:bg>
      <p:bgPr>
        <a:solidFill>
          <a:schemeClr val="accent1"/>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D7E38C5D-1078-7746-A16C-9F71760F530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4728115" y="428625"/>
            <a:ext cx="4268139" cy="4286250"/>
          </a:xfrm>
          <a:prstGeom prst="rect">
            <a:avLst/>
          </a:prstGeom>
        </p:spPr>
      </p:pic>
      <p:sp>
        <p:nvSpPr>
          <p:cNvPr id="10" name="Rectangle 9">
            <a:extLst>
              <a:ext uri="{FF2B5EF4-FFF2-40B4-BE49-F238E27FC236}">
                <a16:creationId xmlns:a16="http://schemas.microsoft.com/office/drawing/2014/main" id="{3E2CE782-59C8-0046-AB36-F93C23A50C02}"/>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Hexagon Frame | Octagon Shape</a:t>
            </a:r>
          </a:p>
        </p:txBody>
      </p:sp>
      <p:sp>
        <p:nvSpPr>
          <p:cNvPr id="12" name="Picture Placeholder 68">
            <a:extLst>
              <a:ext uri="{FF2B5EF4-FFF2-40B4-BE49-F238E27FC236}">
                <a16:creationId xmlns:a16="http://schemas.microsoft.com/office/drawing/2014/main" id="{40B85A00-3FB4-0F42-AAC5-DF91F3037758}"/>
              </a:ext>
            </a:extLst>
          </p:cNvPr>
          <p:cNvSpPr>
            <a:spLocks noGrp="1"/>
          </p:cNvSpPr>
          <p:nvPr>
            <p:ph type="pic" sz="quarter" idx="16" hasCustomPrompt="1"/>
          </p:nvPr>
        </p:nvSpPr>
        <p:spPr>
          <a:xfrm>
            <a:off x="190500" y="428625"/>
            <a:ext cx="4224323" cy="4286250"/>
          </a:xfrm>
          <a:custGeom>
            <a:avLst/>
            <a:gdLst>
              <a:gd name="connsiteX0" fmla="*/ 1727764 w 5632431"/>
              <a:gd name="connsiteY0" fmla="*/ 0 h 5715000"/>
              <a:gd name="connsiteX1" fmla="*/ 2765955 w 5632431"/>
              <a:gd name="connsiteY1" fmla="*/ 1 h 5715000"/>
              <a:gd name="connsiteX2" fmla="*/ 3904607 w 5632431"/>
              <a:gd name="connsiteY2" fmla="*/ 1 h 5715000"/>
              <a:gd name="connsiteX3" fmla="*/ 4064608 w 5632431"/>
              <a:gd name="connsiteY3" fmla="*/ 92309 h 5715000"/>
              <a:gd name="connsiteX4" fmla="*/ 5607697 w 5632431"/>
              <a:gd name="connsiteY4" fmla="*/ 2765007 h 5715000"/>
              <a:gd name="connsiteX5" fmla="*/ 5607697 w 5632431"/>
              <a:gd name="connsiteY5" fmla="*/ 2949625 h 5715000"/>
              <a:gd name="connsiteX6" fmla="*/ 4064791 w 5632431"/>
              <a:gd name="connsiteY6" fmla="*/ 5622569 h 5715000"/>
              <a:gd name="connsiteX7" fmla="*/ 3904729 w 5632431"/>
              <a:gd name="connsiteY7" fmla="*/ 5715000 h 5715000"/>
              <a:gd name="connsiteX8" fmla="*/ 3675290 w 5632431"/>
              <a:gd name="connsiteY8" fmla="*/ 5715000 h 5715000"/>
              <a:gd name="connsiteX9" fmla="*/ 2790051 w 5632431"/>
              <a:gd name="connsiteY9" fmla="*/ 5715000 h 5715000"/>
              <a:gd name="connsiteX10" fmla="*/ 2765953 w 5632431"/>
              <a:gd name="connsiteY10" fmla="*/ 5715000 h 5715000"/>
              <a:gd name="connsiteX11" fmla="*/ 1727763 w 5632431"/>
              <a:gd name="connsiteY11" fmla="*/ 5714999 h 5715000"/>
              <a:gd name="connsiteX12" fmla="*/ 1567762 w 5632431"/>
              <a:gd name="connsiteY12" fmla="*/ 5622691 h 5715000"/>
              <a:gd name="connsiteX13" fmla="*/ 24735 w 5632431"/>
              <a:gd name="connsiteY13" fmla="*/ 2949869 h 5715000"/>
              <a:gd name="connsiteX14" fmla="*/ 24735 w 5632431"/>
              <a:gd name="connsiteY14" fmla="*/ 2765253 h 5715000"/>
              <a:gd name="connsiteX15" fmla="*/ 1567763 w 5632431"/>
              <a:gd name="connsiteY15" fmla="*/ 92308 h 5715000"/>
              <a:gd name="connsiteX16" fmla="*/ 1727764 w 5632431"/>
              <a:gd name="connsiteY16" fmla="*/ 0 h 571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2431" h="5715000">
                <a:moveTo>
                  <a:pt x="1727764" y="0"/>
                </a:moveTo>
                <a:lnTo>
                  <a:pt x="2765955" y="1"/>
                </a:lnTo>
                <a:lnTo>
                  <a:pt x="3904607" y="1"/>
                </a:lnTo>
                <a:cubicBezTo>
                  <a:pt x="3970606" y="-42"/>
                  <a:pt x="4031608" y="35151"/>
                  <a:pt x="4064608" y="92309"/>
                </a:cubicBezTo>
                <a:lnTo>
                  <a:pt x="5607697" y="2765007"/>
                </a:lnTo>
                <a:cubicBezTo>
                  <a:pt x="5640676" y="2822128"/>
                  <a:pt x="5640676" y="2892503"/>
                  <a:pt x="5607697" y="2949625"/>
                </a:cubicBezTo>
                <a:lnTo>
                  <a:pt x="4064791" y="5622569"/>
                </a:lnTo>
                <a:cubicBezTo>
                  <a:pt x="4031812" y="5679792"/>
                  <a:pt x="3970776" y="5715039"/>
                  <a:pt x="3904729" y="5715000"/>
                </a:cubicBezTo>
                <a:lnTo>
                  <a:pt x="3675290" y="5715000"/>
                </a:lnTo>
                <a:lnTo>
                  <a:pt x="2790051" y="5715000"/>
                </a:lnTo>
                <a:lnTo>
                  <a:pt x="2765953" y="5715000"/>
                </a:lnTo>
                <a:lnTo>
                  <a:pt x="1727763" y="5714999"/>
                </a:lnTo>
                <a:cubicBezTo>
                  <a:pt x="1661764" y="5715042"/>
                  <a:pt x="1600762" y="5679848"/>
                  <a:pt x="1567762" y="5622691"/>
                </a:cubicBezTo>
                <a:lnTo>
                  <a:pt x="24735" y="2949869"/>
                </a:lnTo>
                <a:cubicBezTo>
                  <a:pt x="-8244" y="2892749"/>
                  <a:pt x="-8244" y="2822373"/>
                  <a:pt x="24735" y="2765253"/>
                </a:cubicBezTo>
                <a:lnTo>
                  <a:pt x="1567763" y="92308"/>
                </a:lnTo>
                <a:cubicBezTo>
                  <a:pt x="1600819" y="35208"/>
                  <a:pt x="1661786" y="34"/>
                  <a:pt x="1727764"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solidFill>
                  <a:schemeClr val="tx1"/>
                </a:solidFill>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3" name="Text Placeholder 46">
            <a:extLst>
              <a:ext uri="{FF2B5EF4-FFF2-40B4-BE49-F238E27FC236}">
                <a16:creationId xmlns:a16="http://schemas.microsoft.com/office/drawing/2014/main" id="{F6857266-353D-0E40-8199-FC4D832B3C86}"/>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4" name="TextBox 13">
            <a:extLst>
              <a:ext uri="{FF2B5EF4-FFF2-40B4-BE49-F238E27FC236}">
                <a16:creationId xmlns:a16="http://schemas.microsoft.com/office/drawing/2014/main" id="{EDC6FEE9-8DD9-984F-AB57-6529B01361D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1848C496-1DD3-F044-AD92-7C0DBA7AFA9E}"/>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42101445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Split Statement Slide | Hexagon Frame Only">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E2CE782-59C8-0046-AB36-F93C23A50C02}"/>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Hexagon Frame – No Shape</a:t>
            </a:r>
          </a:p>
        </p:txBody>
      </p:sp>
      <p:sp>
        <p:nvSpPr>
          <p:cNvPr id="12" name="Picture Placeholder 68">
            <a:extLst>
              <a:ext uri="{FF2B5EF4-FFF2-40B4-BE49-F238E27FC236}">
                <a16:creationId xmlns:a16="http://schemas.microsoft.com/office/drawing/2014/main" id="{40B85A00-3FB4-0F42-AAC5-DF91F3037758}"/>
              </a:ext>
            </a:extLst>
          </p:cNvPr>
          <p:cNvSpPr>
            <a:spLocks noGrp="1"/>
          </p:cNvSpPr>
          <p:nvPr>
            <p:ph type="pic" sz="quarter" idx="16" hasCustomPrompt="1"/>
          </p:nvPr>
        </p:nvSpPr>
        <p:spPr>
          <a:xfrm>
            <a:off x="190500" y="428625"/>
            <a:ext cx="4224323" cy="4286250"/>
          </a:xfrm>
          <a:custGeom>
            <a:avLst/>
            <a:gdLst>
              <a:gd name="connsiteX0" fmla="*/ 1727764 w 5632431"/>
              <a:gd name="connsiteY0" fmla="*/ 0 h 5715000"/>
              <a:gd name="connsiteX1" fmla="*/ 2765955 w 5632431"/>
              <a:gd name="connsiteY1" fmla="*/ 1 h 5715000"/>
              <a:gd name="connsiteX2" fmla="*/ 3904607 w 5632431"/>
              <a:gd name="connsiteY2" fmla="*/ 1 h 5715000"/>
              <a:gd name="connsiteX3" fmla="*/ 4064608 w 5632431"/>
              <a:gd name="connsiteY3" fmla="*/ 92309 h 5715000"/>
              <a:gd name="connsiteX4" fmla="*/ 5607697 w 5632431"/>
              <a:gd name="connsiteY4" fmla="*/ 2765007 h 5715000"/>
              <a:gd name="connsiteX5" fmla="*/ 5607697 w 5632431"/>
              <a:gd name="connsiteY5" fmla="*/ 2949625 h 5715000"/>
              <a:gd name="connsiteX6" fmla="*/ 4064791 w 5632431"/>
              <a:gd name="connsiteY6" fmla="*/ 5622569 h 5715000"/>
              <a:gd name="connsiteX7" fmla="*/ 3904729 w 5632431"/>
              <a:gd name="connsiteY7" fmla="*/ 5715000 h 5715000"/>
              <a:gd name="connsiteX8" fmla="*/ 3675290 w 5632431"/>
              <a:gd name="connsiteY8" fmla="*/ 5715000 h 5715000"/>
              <a:gd name="connsiteX9" fmla="*/ 2790051 w 5632431"/>
              <a:gd name="connsiteY9" fmla="*/ 5715000 h 5715000"/>
              <a:gd name="connsiteX10" fmla="*/ 2765953 w 5632431"/>
              <a:gd name="connsiteY10" fmla="*/ 5715000 h 5715000"/>
              <a:gd name="connsiteX11" fmla="*/ 1727763 w 5632431"/>
              <a:gd name="connsiteY11" fmla="*/ 5714999 h 5715000"/>
              <a:gd name="connsiteX12" fmla="*/ 1567762 w 5632431"/>
              <a:gd name="connsiteY12" fmla="*/ 5622691 h 5715000"/>
              <a:gd name="connsiteX13" fmla="*/ 24735 w 5632431"/>
              <a:gd name="connsiteY13" fmla="*/ 2949869 h 5715000"/>
              <a:gd name="connsiteX14" fmla="*/ 24735 w 5632431"/>
              <a:gd name="connsiteY14" fmla="*/ 2765253 h 5715000"/>
              <a:gd name="connsiteX15" fmla="*/ 1567763 w 5632431"/>
              <a:gd name="connsiteY15" fmla="*/ 92308 h 5715000"/>
              <a:gd name="connsiteX16" fmla="*/ 1727764 w 5632431"/>
              <a:gd name="connsiteY16" fmla="*/ 0 h 571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32431" h="5715000">
                <a:moveTo>
                  <a:pt x="1727764" y="0"/>
                </a:moveTo>
                <a:lnTo>
                  <a:pt x="2765955" y="1"/>
                </a:lnTo>
                <a:lnTo>
                  <a:pt x="3904607" y="1"/>
                </a:lnTo>
                <a:cubicBezTo>
                  <a:pt x="3970606" y="-42"/>
                  <a:pt x="4031608" y="35151"/>
                  <a:pt x="4064608" y="92309"/>
                </a:cubicBezTo>
                <a:lnTo>
                  <a:pt x="5607697" y="2765007"/>
                </a:lnTo>
                <a:cubicBezTo>
                  <a:pt x="5640676" y="2822128"/>
                  <a:pt x="5640676" y="2892503"/>
                  <a:pt x="5607697" y="2949625"/>
                </a:cubicBezTo>
                <a:lnTo>
                  <a:pt x="4064791" y="5622569"/>
                </a:lnTo>
                <a:cubicBezTo>
                  <a:pt x="4031812" y="5679792"/>
                  <a:pt x="3970776" y="5715039"/>
                  <a:pt x="3904729" y="5715000"/>
                </a:cubicBezTo>
                <a:lnTo>
                  <a:pt x="3675290" y="5715000"/>
                </a:lnTo>
                <a:lnTo>
                  <a:pt x="2790051" y="5715000"/>
                </a:lnTo>
                <a:lnTo>
                  <a:pt x="2765953" y="5715000"/>
                </a:lnTo>
                <a:lnTo>
                  <a:pt x="1727763" y="5714999"/>
                </a:lnTo>
                <a:cubicBezTo>
                  <a:pt x="1661764" y="5715042"/>
                  <a:pt x="1600762" y="5679848"/>
                  <a:pt x="1567762" y="5622691"/>
                </a:cubicBezTo>
                <a:lnTo>
                  <a:pt x="24735" y="2949869"/>
                </a:lnTo>
                <a:cubicBezTo>
                  <a:pt x="-8244" y="2892749"/>
                  <a:pt x="-8244" y="2822373"/>
                  <a:pt x="24735" y="2765253"/>
                </a:cubicBezTo>
                <a:lnTo>
                  <a:pt x="1567763" y="92308"/>
                </a:lnTo>
                <a:cubicBezTo>
                  <a:pt x="1600819" y="35208"/>
                  <a:pt x="1661786" y="34"/>
                  <a:pt x="1727764"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solidFill>
                  <a:schemeClr val="tx1"/>
                </a:solidFill>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1" name="Text Placeholder 46">
            <a:extLst>
              <a:ext uri="{FF2B5EF4-FFF2-40B4-BE49-F238E27FC236}">
                <a16:creationId xmlns:a16="http://schemas.microsoft.com/office/drawing/2014/main" id="{E3BFB882-EA4D-9C40-AA6F-FBBC303C7608}"/>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3" name="TextBox 12">
            <a:extLst>
              <a:ext uri="{FF2B5EF4-FFF2-40B4-BE49-F238E27FC236}">
                <a16:creationId xmlns:a16="http://schemas.microsoft.com/office/drawing/2014/main" id="{EC0692FE-C1A9-E440-94DA-3ECFCC316BB5}"/>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4" name="Title 5">
            <a:extLst>
              <a:ext uri="{FF2B5EF4-FFF2-40B4-BE49-F238E27FC236}">
                <a16:creationId xmlns:a16="http://schemas.microsoft.com/office/drawing/2014/main" id="{B0344F44-52B3-9440-89BE-D59D07BF72E2}"/>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857630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Statement Slide w/ Image - Notched Frame">
    <p:bg>
      <p:bgPr>
        <a:solidFill>
          <a:schemeClr val="accent1"/>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E830E54-DEA9-2E41-A5D6-59213A9EB143}"/>
              </a:ext>
            </a:extLst>
          </p:cNvPr>
          <p:cNvSpPr/>
          <p:nvPr userDrawn="1"/>
        </p:nvSpPr>
        <p:spPr>
          <a:xfrm>
            <a:off x="4760257" y="459486"/>
            <a:ext cx="4224528" cy="4224528"/>
          </a:xfrm>
          <a:custGeom>
            <a:avLst/>
            <a:gdLst>
              <a:gd name="connsiteX0" fmla="*/ 1928462 w 5618657"/>
              <a:gd name="connsiteY0" fmla="*/ 1 h 6378877"/>
              <a:gd name="connsiteX1" fmla="*/ 2941265 w 5618657"/>
              <a:gd name="connsiteY1" fmla="*/ 1 h 6378877"/>
              <a:gd name="connsiteX2" fmla="*/ 2941265 w 5618657"/>
              <a:gd name="connsiteY2" fmla="*/ 1 h 6378877"/>
              <a:gd name="connsiteX3" fmla="*/ 3512272 w 5618657"/>
              <a:gd name="connsiteY3" fmla="*/ 1 h 6378877"/>
              <a:gd name="connsiteX4" fmla="*/ 3512272 w 5618657"/>
              <a:gd name="connsiteY4" fmla="*/ 1 h 6378877"/>
              <a:gd name="connsiteX5" fmla="*/ 3690119 w 5618657"/>
              <a:gd name="connsiteY5" fmla="*/ 1 h 6378877"/>
              <a:gd name="connsiteX6" fmla="*/ 3868706 w 5618657"/>
              <a:gd name="connsiteY6" fmla="*/ 103033 h 6378877"/>
              <a:gd name="connsiteX7" fmla="*/ 5591045 w 5618657"/>
              <a:gd name="connsiteY7" fmla="*/ 3086202 h 6378877"/>
              <a:gd name="connsiteX8" fmla="*/ 5591045 w 5618657"/>
              <a:gd name="connsiteY8" fmla="*/ 3292265 h 6378877"/>
              <a:gd name="connsiteX9" fmla="*/ 3868913 w 5618657"/>
              <a:gd name="connsiteY9" fmla="*/ 6275709 h 6378877"/>
              <a:gd name="connsiteX10" fmla="*/ 3690258 w 5618657"/>
              <a:gd name="connsiteY10" fmla="*/ 6378877 h 6378877"/>
              <a:gd name="connsiteX11" fmla="*/ 3512272 w 5618657"/>
              <a:gd name="connsiteY11" fmla="*/ 6378877 h 6378877"/>
              <a:gd name="connsiteX12" fmla="*/ 2941265 w 5618657"/>
              <a:gd name="connsiteY12" fmla="*/ 6378877 h 6378877"/>
              <a:gd name="connsiteX13" fmla="*/ 2677389 w 5618657"/>
              <a:gd name="connsiteY13" fmla="*/ 6378877 h 6378877"/>
              <a:gd name="connsiteX14" fmla="*/ 2093129 w 5618657"/>
              <a:gd name="connsiteY14" fmla="*/ 6378877 h 6378877"/>
              <a:gd name="connsiteX15" fmla="*/ 1928462 w 5618657"/>
              <a:gd name="connsiteY15" fmla="*/ 6378877 h 6378877"/>
              <a:gd name="connsiteX16" fmla="*/ 1749875 w 5618657"/>
              <a:gd name="connsiteY16" fmla="*/ 6275846 h 6378877"/>
              <a:gd name="connsiteX17" fmla="*/ 27606 w 5618657"/>
              <a:gd name="connsiteY17" fmla="*/ 3292540 h 6378877"/>
              <a:gd name="connsiteX18" fmla="*/ 27606 w 5618657"/>
              <a:gd name="connsiteY18" fmla="*/ 3086477 h 6378877"/>
              <a:gd name="connsiteX19" fmla="*/ 1749875 w 5618657"/>
              <a:gd name="connsiteY19" fmla="*/ 103032 h 6378877"/>
              <a:gd name="connsiteX20" fmla="*/ 1928462 w 5618657"/>
              <a:gd name="connsiteY20" fmla="*/ 1 h 637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8657" h="6378877">
                <a:moveTo>
                  <a:pt x="1928462" y="1"/>
                </a:moveTo>
                <a:lnTo>
                  <a:pt x="2941265" y="1"/>
                </a:lnTo>
                <a:lnTo>
                  <a:pt x="2941265" y="1"/>
                </a:lnTo>
                <a:lnTo>
                  <a:pt x="3512272" y="1"/>
                </a:lnTo>
                <a:lnTo>
                  <a:pt x="3512272" y="1"/>
                </a:lnTo>
                <a:lnTo>
                  <a:pt x="3690119" y="1"/>
                </a:lnTo>
                <a:cubicBezTo>
                  <a:pt x="3763787" y="-46"/>
                  <a:pt x="3831877" y="39235"/>
                  <a:pt x="3868706" y="103033"/>
                </a:cubicBezTo>
                <a:lnTo>
                  <a:pt x="5591045" y="3086202"/>
                </a:lnTo>
                <a:cubicBezTo>
                  <a:pt x="5627861" y="3149957"/>
                  <a:pt x="5627861" y="3228509"/>
                  <a:pt x="5591045" y="3292265"/>
                </a:cubicBezTo>
                <a:lnTo>
                  <a:pt x="3868913" y="6275709"/>
                </a:lnTo>
                <a:cubicBezTo>
                  <a:pt x="3832103" y="6339581"/>
                  <a:pt x="3763979" y="6378946"/>
                  <a:pt x="3690258" y="6378877"/>
                </a:cubicBezTo>
                <a:lnTo>
                  <a:pt x="3512272" y="6378877"/>
                </a:lnTo>
                <a:lnTo>
                  <a:pt x="2941265" y="6378877"/>
                </a:lnTo>
                <a:lnTo>
                  <a:pt x="2677389" y="6378877"/>
                </a:lnTo>
                <a:lnTo>
                  <a:pt x="2093129" y="6378877"/>
                </a:lnTo>
                <a:lnTo>
                  <a:pt x="1928462" y="6378877"/>
                </a:lnTo>
                <a:cubicBezTo>
                  <a:pt x="1854795" y="6378946"/>
                  <a:pt x="1786706" y="6339643"/>
                  <a:pt x="1749875" y="6275846"/>
                </a:cubicBezTo>
                <a:lnTo>
                  <a:pt x="27606" y="3292540"/>
                </a:lnTo>
                <a:cubicBezTo>
                  <a:pt x="-9203" y="3228784"/>
                  <a:pt x="-9203" y="3150233"/>
                  <a:pt x="27606" y="3086477"/>
                </a:cubicBezTo>
                <a:lnTo>
                  <a:pt x="1749875" y="103032"/>
                </a:lnTo>
                <a:cubicBezTo>
                  <a:pt x="1786767" y="39298"/>
                  <a:pt x="1854817" y="39"/>
                  <a:pt x="1928462" y="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Notched Frame | Hexagon Shape</a:t>
            </a:r>
          </a:p>
        </p:txBody>
      </p:sp>
      <p:sp>
        <p:nvSpPr>
          <p:cNvPr id="12" name="Picture Placeholder 9">
            <a:extLst>
              <a:ext uri="{FF2B5EF4-FFF2-40B4-BE49-F238E27FC236}">
                <a16:creationId xmlns:a16="http://schemas.microsoft.com/office/drawing/2014/main" id="{09DD5559-CEB6-4E41-AE7B-56F54560263D}"/>
              </a:ext>
            </a:extLst>
          </p:cNvPr>
          <p:cNvSpPr>
            <a:spLocks noGrp="1"/>
          </p:cNvSpPr>
          <p:nvPr>
            <p:ph type="pic" sz="quarter" idx="21" hasCustomPrompt="1"/>
          </p:nvPr>
        </p:nvSpPr>
        <p:spPr>
          <a:xfrm>
            <a:off x="196850" y="459486"/>
            <a:ext cx="4222750" cy="42245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4" name="TextBox 13">
            <a:extLst>
              <a:ext uri="{FF2B5EF4-FFF2-40B4-BE49-F238E27FC236}">
                <a16:creationId xmlns:a16="http://schemas.microsoft.com/office/drawing/2014/main" id="{AF9CD635-0161-3041-8E58-86EDF0E3D1D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7BEFEFCD-C66A-AC46-82FD-89896ADB31EE}"/>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FCFA4A8B-EBF7-C244-9DA6-6845CE0F9547}"/>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35983400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Statement Slide w/ Image - Notched Frame v2">
    <p:bg>
      <p:bgPr>
        <a:solidFill>
          <a:schemeClr val="accent1"/>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E830E54-DEA9-2E41-A5D6-59213A9EB143}"/>
              </a:ext>
            </a:extLst>
          </p:cNvPr>
          <p:cNvSpPr/>
          <p:nvPr userDrawn="1"/>
        </p:nvSpPr>
        <p:spPr>
          <a:xfrm>
            <a:off x="173736" y="459486"/>
            <a:ext cx="4224528" cy="4224528"/>
          </a:xfrm>
          <a:custGeom>
            <a:avLst/>
            <a:gdLst>
              <a:gd name="connsiteX0" fmla="*/ 1928462 w 5618657"/>
              <a:gd name="connsiteY0" fmla="*/ 1 h 6378877"/>
              <a:gd name="connsiteX1" fmla="*/ 2941265 w 5618657"/>
              <a:gd name="connsiteY1" fmla="*/ 1 h 6378877"/>
              <a:gd name="connsiteX2" fmla="*/ 2941265 w 5618657"/>
              <a:gd name="connsiteY2" fmla="*/ 1 h 6378877"/>
              <a:gd name="connsiteX3" fmla="*/ 3512272 w 5618657"/>
              <a:gd name="connsiteY3" fmla="*/ 1 h 6378877"/>
              <a:gd name="connsiteX4" fmla="*/ 3512272 w 5618657"/>
              <a:gd name="connsiteY4" fmla="*/ 1 h 6378877"/>
              <a:gd name="connsiteX5" fmla="*/ 3690119 w 5618657"/>
              <a:gd name="connsiteY5" fmla="*/ 1 h 6378877"/>
              <a:gd name="connsiteX6" fmla="*/ 3868706 w 5618657"/>
              <a:gd name="connsiteY6" fmla="*/ 103033 h 6378877"/>
              <a:gd name="connsiteX7" fmla="*/ 5591045 w 5618657"/>
              <a:gd name="connsiteY7" fmla="*/ 3086202 h 6378877"/>
              <a:gd name="connsiteX8" fmla="*/ 5591045 w 5618657"/>
              <a:gd name="connsiteY8" fmla="*/ 3292265 h 6378877"/>
              <a:gd name="connsiteX9" fmla="*/ 3868913 w 5618657"/>
              <a:gd name="connsiteY9" fmla="*/ 6275709 h 6378877"/>
              <a:gd name="connsiteX10" fmla="*/ 3690258 w 5618657"/>
              <a:gd name="connsiteY10" fmla="*/ 6378877 h 6378877"/>
              <a:gd name="connsiteX11" fmla="*/ 3512272 w 5618657"/>
              <a:gd name="connsiteY11" fmla="*/ 6378877 h 6378877"/>
              <a:gd name="connsiteX12" fmla="*/ 2941265 w 5618657"/>
              <a:gd name="connsiteY12" fmla="*/ 6378877 h 6378877"/>
              <a:gd name="connsiteX13" fmla="*/ 2677389 w 5618657"/>
              <a:gd name="connsiteY13" fmla="*/ 6378877 h 6378877"/>
              <a:gd name="connsiteX14" fmla="*/ 2093129 w 5618657"/>
              <a:gd name="connsiteY14" fmla="*/ 6378877 h 6378877"/>
              <a:gd name="connsiteX15" fmla="*/ 1928462 w 5618657"/>
              <a:gd name="connsiteY15" fmla="*/ 6378877 h 6378877"/>
              <a:gd name="connsiteX16" fmla="*/ 1749875 w 5618657"/>
              <a:gd name="connsiteY16" fmla="*/ 6275846 h 6378877"/>
              <a:gd name="connsiteX17" fmla="*/ 27606 w 5618657"/>
              <a:gd name="connsiteY17" fmla="*/ 3292540 h 6378877"/>
              <a:gd name="connsiteX18" fmla="*/ 27606 w 5618657"/>
              <a:gd name="connsiteY18" fmla="*/ 3086477 h 6378877"/>
              <a:gd name="connsiteX19" fmla="*/ 1749875 w 5618657"/>
              <a:gd name="connsiteY19" fmla="*/ 103032 h 6378877"/>
              <a:gd name="connsiteX20" fmla="*/ 1928462 w 5618657"/>
              <a:gd name="connsiteY20" fmla="*/ 1 h 637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8657" h="6378877">
                <a:moveTo>
                  <a:pt x="1928462" y="1"/>
                </a:moveTo>
                <a:lnTo>
                  <a:pt x="2941265" y="1"/>
                </a:lnTo>
                <a:lnTo>
                  <a:pt x="2941265" y="1"/>
                </a:lnTo>
                <a:lnTo>
                  <a:pt x="3512272" y="1"/>
                </a:lnTo>
                <a:lnTo>
                  <a:pt x="3512272" y="1"/>
                </a:lnTo>
                <a:lnTo>
                  <a:pt x="3690119" y="1"/>
                </a:lnTo>
                <a:cubicBezTo>
                  <a:pt x="3763787" y="-46"/>
                  <a:pt x="3831877" y="39235"/>
                  <a:pt x="3868706" y="103033"/>
                </a:cubicBezTo>
                <a:lnTo>
                  <a:pt x="5591045" y="3086202"/>
                </a:lnTo>
                <a:cubicBezTo>
                  <a:pt x="5627861" y="3149957"/>
                  <a:pt x="5627861" y="3228509"/>
                  <a:pt x="5591045" y="3292265"/>
                </a:cubicBezTo>
                <a:lnTo>
                  <a:pt x="3868913" y="6275709"/>
                </a:lnTo>
                <a:cubicBezTo>
                  <a:pt x="3832103" y="6339581"/>
                  <a:pt x="3763979" y="6378946"/>
                  <a:pt x="3690258" y="6378877"/>
                </a:cubicBezTo>
                <a:lnTo>
                  <a:pt x="3512272" y="6378877"/>
                </a:lnTo>
                <a:lnTo>
                  <a:pt x="2941265" y="6378877"/>
                </a:lnTo>
                <a:lnTo>
                  <a:pt x="2677389" y="6378877"/>
                </a:lnTo>
                <a:lnTo>
                  <a:pt x="2093129" y="6378877"/>
                </a:lnTo>
                <a:lnTo>
                  <a:pt x="1928462" y="6378877"/>
                </a:lnTo>
                <a:cubicBezTo>
                  <a:pt x="1854795" y="6378946"/>
                  <a:pt x="1786706" y="6339643"/>
                  <a:pt x="1749875" y="6275846"/>
                </a:cubicBezTo>
                <a:lnTo>
                  <a:pt x="27606" y="3292540"/>
                </a:lnTo>
                <a:cubicBezTo>
                  <a:pt x="-9203" y="3228784"/>
                  <a:pt x="-9203" y="3150233"/>
                  <a:pt x="27606" y="3086477"/>
                </a:cubicBezTo>
                <a:lnTo>
                  <a:pt x="1749875" y="103032"/>
                </a:lnTo>
                <a:cubicBezTo>
                  <a:pt x="1786767" y="39298"/>
                  <a:pt x="1854817" y="39"/>
                  <a:pt x="1928462" y="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Hexagon Shape | Notched Frame</a:t>
            </a:r>
          </a:p>
        </p:txBody>
      </p:sp>
      <p:sp>
        <p:nvSpPr>
          <p:cNvPr id="12" name="Picture Placeholder 9">
            <a:extLst>
              <a:ext uri="{FF2B5EF4-FFF2-40B4-BE49-F238E27FC236}">
                <a16:creationId xmlns:a16="http://schemas.microsoft.com/office/drawing/2014/main" id="{09DD5559-CEB6-4E41-AE7B-56F54560263D}"/>
              </a:ext>
            </a:extLst>
          </p:cNvPr>
          <p:cNvSpPr>
            <a:spLocks noGrp="1"/>
          </p:cNvSpPr>
          <p:nvPr>
            <p:ph type="pic" sz="quarter" idx="21" hasCustomPrompt="1"/>
          </p:nvPr>
        </p:nvSpPr>
        <p:spPr>
          <a:xfrm>
            <a:off x="4730750" y="459486"/>
            <a:ext cx="4222750" cy="42245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4" name="TextBox 13">
            <a:extLst>
              <a:ext uri="{FF2B5EF4-FFF2-40B4-BE49-F238E27FC236}">
                <a16:creationId xmlns:a16="http://schemas.microsoft.com/office/drawing/2014/main" id="{AF9CD635-0161-3041-8E58-86EDF0E3D1D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7BEFEFCD-C66A-AC46-82FD-89896ADB31EE}"/>
              </a:ext>
            </a:extLst>
          </p:cNvPr>
          <p:cNvSpPr>
            <a:spLocks noGrp="1"/>
          </p:cNvSpPr>
          <p:nvPr>
            <p:ph type="title" hasCustomPrompt="1"/>
          </p:nvPr>
        </p:nvSpPr>
        <p:spPr>
          <a:xfrm>
            <a:off x="166283"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FCFA4A8B-EBF7-C244-9DA6-6845CE0F9547}"/>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27549706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Split Statement Slide w/ Image - Notched Frame">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992BFE-F6DC-E34A-90E9-66DED992A517}"/>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0" name="Freeform 9">
            <a:extLst>
              <a:ext uri="{FF2B5EF4-FFF2-40B4-BE49-F238E27FC236}">
                <a16:creationId xmlns:a16="http://schemas.microsoft.com/office/drawing/2014/main" id="{96FB548D-3425-1643-9A53-A6A80A6849EF}"/>
              </a:ext>
            </a:extLst>
          </p:cNvPr>
          <p:cNvSpPr/>
          <p:nvPr userDrawn="1"/>
        </p:nvSpPr>
        <p:spPr>
          <a:xfrm>
            <a:off x="4760257" y="459486"/>
            <a:ext cx="4224528" cy="4224528"/>
          </a:xfrm>
          <a:custGeom>
            <a:avLst/>
            <a:gdLst>
              <a:gd name="connsiteX0" fmla="*/ 1928462 w 5618657"/>
              <a:gd name="connsiteY0" fmla="*/ 1 h 6378877"/>
              <a:gd name="connsiteX1" fmla="*/ 2941265 w 5618657"/>
              <a:gd name="connsiteY1" fmla="*/ 1 h 6378877"/>
              <a:gd name="connsiteX2" fmla="*/ 2941265 w 5618657"/>
              <a:gd name="connsiteY2" fmla="*/ 1 h 6378877"/>
              <a:gd name="connsiteX3" fmla="*/ 3512272 w 5618657"/>
              <a:gd name="connsiteY3" fmla="*/ 1 h 6378877"/>
              <a:gd name="connsiteX4" fmla="*/ 3512272 w 5618657"/>
              <a:gd name="connsiteY4" fmla="*/ 1 h 6378877"/>
              <a:gd name="connsiteX5" fmla="*/ 3690119 w 5618657"/>
              <a:gd name="connsiteY5" fmla="*/ 1 h 6378877"/>
              <a:gd name="connsiteX6" fmla="*/ 3868706 w 5618657"/>
              <a:gd name="connsiteY6" fmla="*/ 103033 h 6378877"/>
              <a:gd name="connsiteX7" fmla="*/ 5591045 w 5618657"/>
              <a:gd name="connsiteY7" fmla="*/ 3086202 h 6378877"/>
              <a:gd name="connsiteX8" fmla="*/ 5591045 w 5618657"/>
              <a:gd name="connsiteY8" fmla="*/ 3292265 h 6378877"/>
              <a:gd name="connsiteX9" fmla="*/ 3868913 w 5618657"/>
              <a:gd name="connsiteY9" fmla="*/ 6275709 h 6378877"/>
              <a:gd name="connsiteX10" fmla="*/ 3690258 w 5618657"/>
              <a:gd name="connsiteY10" fmla="*/ 6378877 h 6378877"/>
              <a:gd name="connsiteX11" fmla="*/ 3512272 w 5618657"/>
              <a:gd name="connsiteY11" fmla="*/ 6378877 h 6378877"/>
              <a:gd name="connsiteX12" fmla="*/ 2941265 w 5618657"/>
              <a:gd name="connsiteY12" fmla="*/ 6378877 h 6378877"/>
              <a:gd name="connsiteX13" fmla="*/ 2677389 w 5618657"/>
              <a:gd name="connsiteY13" fmla="*/ 6378877 h 6378877"/>
              <a:gd name="connsiteX14" fmla="*/ 2093129 w 5618657"/>
              <a:gd name="connsiteY14" fmla="*/ 6378877 h 6378877"/>
              <a:gd name="connsiteX15" fmla="*/ 1928462 w 5618657"/>
              <a:gd name="connsiteY15" fmla="*/ 6378877 h 6378877"/>
              <a:gd name="connsiteX16" fmla="*/ 1749875 w 5618657"/>
              <a:gd name="connsiteY16" fmla="*/ 6275846 h 6378877"/>
              <a:gd name="connsiteX17" fmla="*/ 27606 w 5618657"/>
              <a:gd name="connsiteY17" fmla="*/ 3292540 h 6378877"/>
              <a:gd name="connsiteX18" fmla="*/ 27606 w 5618657"/>
              <a:gd name="connsiteY18" fmla="*/ 3086477 h 6378877"/>
              <a:gd name="connsiteX19" fmla="*/ 1749875 w 5618657"/>
              <a:gd name="connsiteY19" fmla="*/ 103032 h 6378877"/>
              <a:gd name="connsiteX20" fmla="*/ 1928462 w 5618657"/>
              <a:gd name="connsiteY20" fmla="*/ 1 h 637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18657" h="6378877">
                <a:moveTo>
                  <a:pt x="1928462" y="1"/>
                </a:moveTo>
                <a:lnTo>
                  <a:pt x="2941265" y="1"/>
                </a:lnTo>
                <a:lnTo>
                  <a:pt x="2941265" y="1"/>
                </a:lnTo>
                <a:lnTo>
                  <a:pt x="3512272" y="1"/>
                </a:lnTo>
                <a:lnTo>
                  <a:pt x="3512272" y="1"/>
                </a:lnTo>
                <a:lnTo>
                  <a:pt x="3690119" y="1"/>
                </a:lnTo>
                <a:cubicBezTo>
                  <a:pt x="3763787" y="-46"/>
                  <a:pt x="3831877" y="39235"/>
                  <a:pt x="3868706" y="103033"/>
                </a:cubicBezTo>
                <a:lnTo>
                  <a:pt x="5591045" y="3086202"/>
                </a:lnTo>
                <a:cubicBezTo>
                  <a:pt x="5627861" y="3149957"/>
                  <a:pt x="5627861" y="3228509"/>
                  <a:pt x="5591045" y="3292265"/>
                </a:cubicBezTo>
                <a:lnTo>
                  <a:pt x="3868913" y="6275709"/>
                </a:lnTo>
                <a:cubicBezTo>
                  <a:pt x="3832103" y="6339581"/>
                  <a:pt x="3763979" y="6378946"/>
                  <a:pt x="3690258" y="6378877"/>
                </a:cubicBezTo>
                <a:lnTo>
                  <a:pt x="3512272" y="6378877"/>
                </a:lnTo>
                <a:lnTo>
                  <a:pt x="2941265" y="6378877"/>
                </a:lnTo>
                <a:lnTo>
                  <a:pt x="2677389" y="6378877"/>
                </a:lnTo>
                <a:lnTo>
                  <a:pt x="2093129" y="6378877"/>
                </a:lnTo>
                <a:lnTo>
                  <a:pt x="1928462" y="6378877"/>
                </a:lnTo>
                <a:cubicBezTo>
                  <a:pt x="1854795" y="6378946"/>
                  <a:pt x="1786706" y="6339643"/>
                  <a:pt x="1749875" y="6275846"/>
                </a:cubicBezTo>
                <a:lnTo>
                  <a:pt x="27606" y="3292540"/>
                </a:lnTo>
                <a:cubicBezTo>
                  <a:pt x="-9203" y="3228784"/>
                  <a:pt x="-9203" y="3150233"/>
                  <a:pt x="27606" y="3086477"/>
                </a:cubicBezTo>
                <a:lnTo>
                  <a:pt x="1749875" y="103032"/>
                </a:lnTo>
                <a:cubicBezTo>
                  <a:pt x="1786767" y="39298"/>
                  <a:pt x="1854817" y="39"/>
                  <a:pt x="1928462" y="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4" name="Picture Placeholder 9">
            <a:extLst>
              <a:ext uri="{FF2B5EF4-FFF2-40B4-BE49-F238E27FC236}">
                <a16:creationId xmlns:a16="http://schemas.microsoft.com/office/drawing/2014/main" id="{717A6A5C-17AF-FC42-A054-E9A7FC58C7C4}"/>
              </a:ext>
            </a:extLst>
          </p:cNvPr>
          <p:cNvSpPr>
            <a:spLocks noGrp="1"/>
          </p:cNvSpPr>
          <p:nvPr>
            <p:ph type="pic" sz="quarter" idx="21" hasCustomPrompt="1"/>
          </p:nvPr>
        </p:nvSpPr>
        <p:spPr>
          <a:xfrm>
            <a:off x="196850" y="459486"/>
            <a:ext cx="4222750" cy="42245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5" name="Text Placeholder 46">
            <a:extLst>
              <a:ext uri="{FF2B5EF4-FFF2-40B4-BE49-F238E27FC236}">
                <a16:creationId xmlns:a16="http://schemas.microsoft.com/office/drawing/2014/main" id="{3EFEEAAE-D673-604A-A0CF-292D36558EF1}"/>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Notched Frame | Hexagon Shape</a:t>
            </a:r>
          </a:p>
        </p:txBody>
      </p:sp>
      <p:sp>
        <p:nvSpPr>
          <p:cNvPr id="17" name="TextBox 16">
            <a:extLst>
              <a:ext uri="{FF2B5EF4-FFF2-40B4-BE49-F238E27FC236}">
                <a16:creationId xmlns:a16="http://schemas.microsoft.com/office/drawing/2014/main" id="{A63DCE1B-B035-D14C-BA12-A3C2B133CA8E}"/>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8" name="Title 5">
            <a:extLst>
              <a:ext uri="{FF2B5EF4-FFF2-40B4-BE49-F238E27FC236}">
                <a16:creationId xmlns:a16="http://schemas.microsoft.com/office/drawing/2014/main" id="{9B7C7480-DD87-C147-AC60-B32FB3067304}"/>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41359373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Split Statement Slide | Notched Frame Only">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992BFE-F6DC-E34A-90E9-66DED992A517}"/>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Notched Frame - No Shape</a:t>
            </a:r>
          </a:p>
        </p:txBody>
      </p:sp>
      <p:sp>
        <p:nvSpPr>
          <p:cNvPr id="14" name="Picture Placeholder 9">
            <a:extLst>
              <a:ext uri="{FF2B5EF4-FFF2-40B4-BE49-F238E27FC236}">
                <a16:creationId xmlns:a16="http://schemas.microsoft.com/office/drawing/2014/main" id="{BCC21197-5119-8740-87E7-D9648DCB8DB7}"/>
              </a:ext>
            </a:extLst>
          </p:cNvPr>
          <p:cNvSpPr>
            <a:spLocks noGrp="1"/>
          </p:cNvSpPr>
          <p:nvPr>
            <p:ph type="pic" sz="quarter" idx="21" hasCustomPrompt="1"/>
          </p:nvPr>
        </p:nvSpPr>
        <p:spPr>
          <a:xfrm>
            <a:off x="196850" y="459486"/>
            <a:ext cx="4222750" cy="42245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5" name="Text Placeholder 46">
            <a:extLst>
              <a:ext uri="{FF2B5EF4-FFF2-40B4-BE49-F238E27FC236}">
                <a16:creationId xmlns:a16="http://schemas.microsoft.com/office/drawing/2014/main" id="{DB81846B-2E31-6F4B-BBF8-88E8821950E2}"/>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7" name="TextBox 16">
            <a:extLst>
              <a:ext uri="{FF2B5EF4-FFF2-40B4-BE49-F238E27FC236}">
                <a16:creationId xmlns:a16="http://schemas.microsoft.com/office/drawing/2014/main" id="{48AA52FD-2881-914E-ADAC-00FFE629055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8" name="Title 5">
            <a:extLst>
              <a:ext uri="{FF2B5EF4-FFF2-40B4-BE49-F238E27FC236}">
                <a16:creationId xmlns:a16="http://schemas.microsoft.com/office/drawing/2014/main" id="{2263A96A-6043-1A45-9C49-F56F9DE94916}"/>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29644058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Statement Slide w/ Image - Circle Frame">
    <p:bg>
      <p:bgPr>
        <a:solidFill>
          <a:schemeClr val="accent1"/>
        </a:solidFill>
        <a:effectLst/>
      </p:bgPr>
    </p:bg>
    <p:spTree>
      <p:nvGrpSpPr>
        <p:cNvPr id="1" name=""/>
        <p:cNvGrpSpPr/>
        <p:nvPr/>
      </p:nvGrpSpPr>
      <p:grpSpPr>
        <a:xfrm>
          <a:off x="0" y="0"/>
          <a:ext cx="0" cy="0"/>
          <a:chOff x="0" y="0"/>
          <a:chExt cx="0" cy="0"/>
        </a:xfrm>
      </p:grpSpPr>
      <p:sp>
        <p:nvSpPr>
          <p:cNvPr id="11" name="Graphic 2">
            <a:extLst>
              <a:ext uri="{FF2B5EF4-FFF2-40B4-BE49-F238E27FC236}">
                <a16:creationId xmlns:a16="http://schemas.microsoft.com/office/drawing/2014/main" id="{CCDA38FE-D31A-9D46-8184-0E29106F3181}"/>
              </a:ext>
            </a:extLst>
          </p:cNvPr>
          <p:cNvSpPr>
            <a:spLocks/>
          </p:cNvSpPr>
          <p:nvPr userDrawn="1"/>
        </p:nvSpPr>
        <p:spPr>
          <a:xfrm>
            <a:off x="4743451" y="459486"/>
            <a:ext cx="4229099" cy="4224528"/>
          </a:xfrm>
          <a:custGeom>
            <a:avLst/>
            <a:gdLst>
              <a:gd name="connsiteX0" fmla="*/ 2457832 w 4915727"/>
              <a:gd name="connsiteY0" fmla="*/ 6794507 h 6794506"/>
              <a:gd name="connsiteX1" fmla="*/ 2513458 w 4915727"/>
              <a:gd name="connsiteY1" fmla="*/ 6765996 h 6794506"/>
              <a:gd name="connsiteX2" fmla="*/ 4896232 w 4915727"/>
              <a:gd name="connsiteY2" fmla="*/ 3457328 h 6794506"/>
              <a:gd name="connsiteX3" fmla="*/ 4897185 w 4915727"/>
              <a:gd name="connsiteY3" fmla="*/ 3338520 h 6794506"/>
              <a:gd name="connsiteX4" fmla="*/ 2513458 w 4915727"/>
              <a:gd name="connsiteY4" fmla="*/ 28518 h 6794506"/>
              <a:gd name="connsiteX5" fmla="*/ 2417829 w 4915727"/>
              <a:gd name="connsiteY5" fmla="*/ 12896 h 6794506"/>
              <a:gd name="connsiteX6" fmla="*/ 2402206 w 4915727"/>
              <a:gd name="connsiteY6" fmla="*/ 28518 h 6794506"/>
              <a:gd name="connsiteX7" fmla="*/ 18543 w 4915727"/>
              <a:gd name="connsiteY7" fmla="*/ 3338520 h 6794506"/>
              <a:gd name="connsiteX8" fmla="*/ 19495 w 4915727"/>
              <a:gd name="connsiteY8" fmla="*/ 3457328 h 6794506"/>
              <a:gd name="connsiteX9" fmla="*/ 2402206 w 4915727"/>
              <a:gd name="connsiteY9" fmla="*/ 6765996 h 6794506"/>
              <a:gd name="connsiteX10" fmla="*/ 2457832 w 4915727"/>
              <a:gd name="connsiteY10" fmla="*/ 6794507 h 679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15727" h="6794506">
                <a:moveTo>
                  <a:pt x="2457832" y="6794507"/>
                </a:moveTo>
                <a:cubicBezTo>
                  <a:pt x="2479871" y="6794466"/>
                  <a:pt x="2500556" y="6783864"/>
                  <a:pt x="2513458" y="6765996"/>
                </a:cubicBezTo>
                <a:cubicBezTo>
                  <a:pt x="2513458" y="6765996"/>
                  <a:pt x="4593274" y="3888556"/>
                  <a:pt x="4896232" y="3457328"/>
                </a:cubicBezTo>
                <a:cubicBezTo>
                  <a:pt x="4921872" y="3421987"/>
                  <a:pt x="4922254" y="3374268"/>
                  <a:pt x="4897185" y="3338520"/>
                </a:cubicBezTo>
                <a:cubicBezTo>
                  <a:pt x="4883532" y="3319470"/>
                  <a:pt x="2513458" y="28518"/>
                  <a:pt x="2513458" y="28518"/>
                </a:cubicBezTo>
                <a:cubicBezTo>
                  <a:pt x="2491365" y="-2203"/>
                  <a:pt x="2448550" y="-9198"/>
                  <a:pt x="2417829" y="12896"/>
                </a:cubicBezTo>
                <a:cubicBezTo>
                  <a:pt x="2411810" y="17224"/>
                  <a:pt x="2406534" y="22500"/>
                  <a:pt x="2402206" y="28518"/>
                </a:cubicBezTo>
                <a:cubicBezTo>
                  <a:pt x="2402206" y="28518"/>
                  <a:pt x="32132" y="3319470"/>
                  <a:pt x="18543" y="3338520"/>
                </a:cubicBezTo>
                <a:cubicBezTo>
                  <a:pt x="-6527" y="3374267"/>
                  <a:pt x="-6144" y="3421987"/>
                  <a:pt x="19495" y="3457328"/>
                </a:cubicBezTo>
                <a:cubicBezTo>
                  <a:pt x="322391" y="3888556"/>
                  <a:pt x="2402206" y="6765996"/>
                  <a:pt x="2402206" y="6765996"/>
                </a:cubicBezTo>
                <a:cubicBezTo>
                  <a:pt x="2415108" y="6783864"/>
                  <a:pt x="2435793" y="6794466"/>
                  <a:pt x="2457832" y="6794507"/>
                </a:cubicBezTo>
                <a:close/>
              </a:path>
            </a:pathLst>
          </a:custGeom>
          <a:solidFill>
            <a:schemeClr val="accent2"/>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Circle Frame | Diamond Shape</a:t>
            </a:r>
          </a:p>
        </p:txBody>
      </p:sp>
      <p:sp>
        <p:nvSpPr>
          <p:cNvPr id="12" name="Picture Placeholder 9">
            <a:extLst>
              <a:ext uri="{FF2B5EF4-FFF2-40B4-BE49-F238E27FC236}">
                <a16:creationId xmlns:a16="http://schemas.microsoft.com/office/drawing/2014/main" id="{BDADDBEB-63CE-FE4E-99E7-12754384C1BA}"/>
              </a:ext>
            </a:extLst>
          </p:cNvPr>
          <p:cNvSpPr>
            <a:spLocks noGrp="1"/>
          </p:cNvSpPr>
          <p:nvPr>
            <p:ph type="pic" sz="quarter" idx="21" hasCustomPrompt="1"/>
          </p:nvPr>
        </p:nvSpPr>
        <p:spPr>
          <a:xfrm>
            <a:off x="190500" y="458501"/>
            <a:ext cx="4224528" cy="4226498"/>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170F0D8A-6798-5947-8A5D-C3F97CD1F3F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Circle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A5B75955-5AB8-7F4C-B853-095EB81F2225}"/>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A11FB64F-B097-2B4B-BA3D-BF602C94B20E}"/>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28193638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Statement Slide w/ Image - Circle Frame v2">
    <p:bg>
      <p:bgPr>
        <a:solidFill>
          <a:schemeClr val="accent1"/>
        </a:solidFill>
        <a:effectLst/>
      </p:bgPr>
    </p:bg>
    <p:spTree>
      <p:nvGrpSpPr>
        <p:cNvPr id="1" name=""/>
        <p:cNvGrpSpPr/>
        <p:nvPr/>
      </p:nvGrpSpPr>
      <p:grpSpPr>
        <a:xfrm>
          <a:off x="0" y="0"/>
          <a:ext cx="0" cy="0"/>
          <a:chOff x="0" y="0"/>
          <a:chExt cx="0" cy="0"/>
        </a:xfrm>
      </p:grpSpPr>
      <p:sp>
        <p:nvSpPr>
          <p:cNvPr id="11" name="Graphic 2">
            <a:extLst>
              <a:ext uri="{FF2B5EF4-FFF2-40B4-BE49-F238E27FC236}">
                <a16:creationId xmlns:a16="http://schemas.microsoft.com/office/drawing/2014/main" id="{CCDA38FE-D31A-9D46-8184-0E29106F3181}"/>
              </a:ext>
            </a:extLst>
          </p:cNvPr>
          <p:cNvSpPr>
            <a:spLocks/>
          </p:cNvSpPr>
          <p:nvPr userDrawn="1"/>
        </p:nvSpPr>
        <p:spPr>
          <a:xfrm>
            <a:off x="171450" y="459486"/>
            <a:ext cx="4229099" cy="4224528"/>
          </a:xfrm>
          <a:custGeom>
            <a:avLst/>
            <a:gdLst>
              <a:gd name="connsiteX0" fmla="*/ 2457832 w 4915727"/>
              <a:gd name="connsiteY0" fmla="*/ 6794507 h 6794506"/>
              <a:gd name="connsiteX1" fmla="*/ 2513458 w 4915727"/>
              <a:gd name="connsiteY1" fmla="*/ 6765996 h 6794506"/>
              <a:gd name="connsiteX2" fmla="*/ 4896232 w 4915727"/>
              <a:gd name="connsiteY2" fmla="*/ 3457328 h 6794506"/>
              <a:gd name="connsiteX3" fmla="*/ 4897185 w 4915727"/>
              <a:gd name="connsiteY3" fmla="*/ 3338520 h 6794506"/>
              <a:gd name="connsiteX4" fmla="*/ 2513458 w 4915727"/>
              <a:gd name="connsiteY4" fmla="*/ 28518 h 6794506"/>
              <a:gd name="connsiteX5" fmla="*/ 2417829 w 4915727"/>
              <a:gd name="connsiteY5" fmla="*/ 12896 h 6794506"/>
              <a:gd name="connsiteX6" fmla="*/ 2402206 w 4915727"/>
              <a:gd name="connsiteY6" fmla="*/ 28518 h 6794506"/>
              <a:gd name="connsiteX7" fmla="*/ 18543 w 4915727"/>
              <a:gd name="connsiteY7" fmla="*/ 3338520 h 6794506"/>
              <a:gd name="connsiteX8" fmla="*/ 19495 w 4915727"/>
              <a:gd name="connsiteY8" fmla="*/ 3457328 h 6794506"/>
              <a:gd name="connsiteX9" fmla="*/ 2402206 w 4915727"/>
              <a:gd name="connsiteY9" fmla="*/ 6765996 h 6794506"/>
              <a:gd name="connsiteX10" fmla="*/ 2457832 w 4915727"/>
              <a:gd name="connsiteY10" fmla="*/ 6794507 h 679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15727" h="6794506">
                <a:moveTo>
                  <a:pt x="2457832" y="6794507"/>
                </a:moveTo>
                <a:cubicBezTo>
                  <a:pt x="2479871" y="6794466"/>
                  <a:pt x="2500556" y="6783864"/>
                  <a:pt x="2513458" y="6765996"/>
                </a:cubicBezTo>
                <a:cubicBezTo>
                  <a:pt x="2513458" y="6765996"/>
                  <a:pt x="4593274" y="3888556"/>
                  <a:pt x="4896232" y="3457328"/>
                </a:cubicBezTo>
                <a:cubicBezTo>
                  <a:pt x="4921872" y="3421987"/>
                  <a:pt x="4922254" y="3374268"/>
                  <a:pt x="4897185" y="3338520"/>
                </a:cubicBezTo>
                <a:cubicBezTo>
                  <a:pt x="4883532" y="3319470"/>
                  <a:pt x="2513458" y="28518"/>
                  <a:pt x="2513458" y="28518"/>
                </a:cubicBezTo>
                <a:cubicBezTo>
                  <a:pt x="2491365" y="-2203"/>
                  <a:pt x="2448550" y="-9198"/>
                  <a:pt x="2417829" y="12896"/>
                </a:cubicBezTo>
                <a:cubicBezTo>
                  <a:pt x="2411810" y="17224"/>
                  <a:pt x="2406534" y="22500"/>
                  <a:pt x="2402206" y="28518"/>
                </a:cubicBezTo>
                <a:cubicBezTo>
                  <a:pt x="2402206" y="28518"/>
                  <a:pt x="32132" y="3319470"/>
                  <a:pt x="18543" y="3338520"/>
                </a:cubicBezTo>
                <a:cubicBezTo>
                  <a:pt x="-6527" y="3374267"/>
                  <a:pt x="-6144" y="3421987"/>
                  <a:pt x="19495" y="3457328"/>
                </a:cubicBezTo>
                <a:cubicBezTo>
                  <a:pt x="322391" y="3888556"/>
                  <a:pt x="2402206" y="6765996"/>
                  <a:pt x="2402206" y="6765996"/>
                </a:cubicBezTo>
                <a:cubicBezTo>
                  <a:pt x="2415108" y="6783864"/>
                  <a:pt x="2435793" y="6794466"/>
                  <a:pt x="2457832" y="6794507"/>
                </a:cubicBezTo>
                <a:close/>
              </a:path>
            </a:pathLst>
          </a:custGeom>
          <a:solidFill>
            <a:schemeClr val="accent2"/>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Diamond Shape | Circle Frame</a:t>
            </a:r>
          </a:p>
        </p:txBody>
      </p:sp>
      <p:sp>
        <p:nvSpPr>
          <p:cNvPr id="12" name="Picture Placeholder 9">
            <a:extLst>
              <a:ext uri="{FF2B5EF4-FFF2-40B4-BE49-F238E27FC236}">
                <a16:creationId xmlns:a16="http://schemas.microsoft.com/office/drawing/2014/main" id="{BDADDBEB-63CE-FE4E-99E7-12754384C1BA}"/>
              </a:ext>
            </a:extLst>
          </p:cNvPr>
          <p:cNvSpPr>
            <a:spLocks noGrp="1"/>
          </p:cNvSpPr>
          <p:nvPr>
            <p:ph type="pic" sz="quarter" idx="21" hasCustomPrompt="1"/>
          </p:nvPr>
        </p:nvSpPr>
        <p:spPr>
          <a:xfrm>
            <a:off x="4745736" y="458501"/>
            <a:ext cx="4224528" cy="4226498"/>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4" name="TextBox 13">
            <a:extLst>
              <a:ext uri="{FF2B5EF4-FFF2-40B4-BE49-F238E27FC236}">
                <a16:creationId xmlns:a16="http://schemas.microsoft.com/office/drawing/2014/main" id="{170F0D8A-6798-5947-8A5D-C3F97CD1F3F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Circle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5" name="Title 5">
            <a:extLst>
              <a:ext uri="{FF2B5EF4-FFF2-40B4-BE49-F238E27FC236}">
                <a16:creationId xmlns:a16="http://schemas.microsoft.com/office/drawing/2014/main" id="{A5B75955-5AB8-7F4C-B853-095EB81F2225}"/>
              </a:ext>
            </a:extLst>
          </p:cNvPr>
          <p:cNvSpPr>
            <a:spLocks noGrp="1"/>
          </p:cNvSpPr>
          <p:nvPr>
            <p:ph type="title" hasCustomPrompt="1"/>
          </p:nvPr>
        </p:nvSpPr>
        <p:spPr>
          <a:xfrm>
            <a:off x="180803"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3" name="Text Placeholder 46">
            <a:extLst>
              <a:ext uri="{FF2B5EF4-FFF2-40B4-BE49-F238E27FC236}">
                <a16:creationId xmlns:a16="http://schemas.microsoft.com/office/drawing/2014/main" id="{A11FB64F-B097-2B4B-BA3D-BF602C94B20E}"/>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6617293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Split Statement Slide w/ Image - Circle Frame">
    <p:bg>
      <p:bgPr>
        <a:solidFill>
          <a:schemeClr val="accent1"/>
        </a:solidFill>
        <a:effectLst/>
      </p:bgPr>
    </p:bg>
    <p:spTree>
      <p:nvGrpSpPr>
        <p:cNvPr id="1" name=""/>
        <p:cNvGrpSpPr/>
        <p:nvPr/>
      </p:nvGrpSpPr>
      <p:grpSpPr>
        <a:xfrm>
          <a:off x="0" y="0"/>
          <a:ext cx="0" cy="0"/>
          <a:chOff x="0" y="0"/>
          <a:chExt cx="0" cy="0"/>
        </a:xfrm>
      </p:grpSpPr>
      <p:sp>
        <p:nvSpPr>
          <p:cNvPr id="10" name="Graphic 2">
            <a:extLst>
              <a:ext uri="{FF2B5EF4-FFF2-40B4-BE49-F238E27FC236}">
                <a16:creationId xmlns:a16="http://schemas.microsoft.com/office/drawing/2014/main" id="{628F0644-019E-694A-A7CC-46E84F3FFE40}"/>
              </a:ext>
            </a:extLst>
          </p:cNvPr>
          <p:cNvSpPr>
            <a:spLocks/>
          </p:cNvSpPr>
          <p:nvPr userDrawn="1"/>
        </p:nvSpPr>
        <p:spPr>
          <a:xfrm>
            <a:off x="4743451" y="459486"/>
            <a:ext cx="4229099" cy="4224528"/>
          </a:xfrm>
          <a:custGeom>
            <a:avLst/>
            <a:gdLst>
              <a:gd name="connsiteX0" fmla="*/ 2457832 w 4915727"/>
              <a:gd name="connsiteY0" fmla="*/ 6794507 h 6794506"/>
              <a:gd name="connsiteX1" fmla="*/ 2513458 w 4915727"/>
              <a:gd name="connsiteY1" fmla="*/ 6765996 h 6794506"/>
              <a:gd name="connsiteX2" fmla="*/ 4896232 w 4915727"/>
              <a:gd name="connsiteY2" fmla="*/ 3457328 h 6794506"/>
              <a:gd name="connsiteX3" fmla="*/ 4897185 w 4915727"/>
              <a:gd name="connsiteY3" fmla="*/ 3338520 h 6794506"/>
              <a:gd name="connsiteX4" fmla="*/ 2513458 w 4915727"/>
              <a:gd name="connsiteY4" fmla="*/ 28518 h 6794506"/>
              <a:gd name="connsiteX5" fmla="*/ 2417829 w 4915727"/>
              <a:gd name="connsiteY5" fmla="*/ 12896 h 6794506"/>
              <a:gd name="connsiteX6" fmla="*/ 2402206 w 4915727"/>
              <a:gd name="connsiteY6" fmla="*/ 28518 h 6794506"/>
              <a:gd name="connsiteX7" fmla="*/ 18543 w 4915727"/>
              <a:gd name="connsiteY7" fmla="*/ 3338520 h 6794506"/>
              <a:gd name="connsiteX8" fmla="*/ 19495 w 4915727"/>
              <a:gd name="connsiteY8" fmla="*/ 3457328 h 6794506"/>
              <a:gd name="connsiteX9" fmla="*/ 2402206 w 4915727"/>
              <a:gd name="connsiteY9" fmla="*/ 6765996 h 6794506"/>
              <a:gd name="connsiteX10" fmla="*/ 2457832 w 4915727"/>
              <a:gd name="connsiteY10" fmla="*/ 6794507 h 679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15727" h="6794506">
                <a:moveTo>
                  <a:pt x="2457832" y="6794507"/>
                </a:moveTo>
                <a:cubicBezTo>
                  <a:pt x="2479871" y="6794466"/>
                  <a:pt x="2500556" y="6783864"/>
                  <a:pt x="2513458" y="6765996"/>
                </a:cubicBezTo>
                <a:cubicBezTo>
                  <a:pt x="2513458" y="6765996"/>
                  <a:pt x="4593274" y="3888556"/>
                  <a:pt x="4896232" y="3457328"/>
                </a:cubicBezTo>
                <a:cubicBezTo>
                  <a:pt x="4921872" y="3421987"/>
                  <a:pt x="4922254" y="3374268"/>
                  <a:pt x="4897185" y="3338520"/>
                </a:cubicBezTo>
                <a:cubicBezTo>
                  <a:pt x="4883532" y="3319470"/>
                  <a:pt x="2513458" y="28518"/>
                  <a:pt x="2513458" y="28518"/>
                </a:cubicBezTo>
                <a:cubicBezTo>
                  <a:pt x="2491365" y="-2203"/>
                  <a:pt x="2448550" y="-9198"/>
                  <a:pt x="2417829" y="12896"/>
                </a:cubicBezTo>
                <a:cubicBezTo>
                  <a:pt x="2411810" y="17224"/>
                  <a:pt x="2406534" y="22500"/>
                  <a:pt x="2402206" y="28518"/>
                </a:cubicBezTo>
                <a:cubicBezTo>
                  <a:pt x="2402206" y="28518"/>
                  <a:pt x="32132" y="3319470"/>
                  <a:pt x="18543" y="3338520"/>
                </a:cubicBezTo>
                <a:cubicBezTo>
                  <a:pt x="-6527" y="3374267"/>
                  <a:pt x="-6144" y="3421987"/>
                  <a:pt x="19495" y="3457328"/>
                </a:cubicBezTo>
                <a:cubicBezTo>
                  <a:pt x="322391" y="3888556"/>
                  <a:pt x="2402206" y="6765996"/>
                  <a:pt x="2402206" y="6765996"/>
                </a:cubicBezTo>
                <a:cubicBezTo>
                  <a:pt x="2415108" y="6783864"/>
                  <a:pt x="2435793" y="6794466"/>
                  <a:pt x="2457832" y="6794507"/>
                </a:cubicBezTo>
                <a:close/>
              </a:path>
            </a:pathLst>
          </a:custGeom>
          <a:solidFill>
            <a:schemeClr val="accent2"/>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11" name="Rectangle 10">
            <a:extLst>
              <a:ext uri="{FF2B5EF4-FFF2-40B4-BE49-F238E27FC236}">
                <a16:creationId xmlns:a16="http://schemas.microsoft.com/office/drawing/2014/main" id="{A2D85B32-0EE6-1144-9056-9EDA1DA4C1DE}"/>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Circle Frame | Diamond Shape</a:t>
            </a:r>
          </a:p>
        </p:txBody>
      </p:sp>
      <p:sp>
        <p:nvSpPr>
          <p:cNvPr id="15" name="Text Placeholder 46">
            <a:extLst>
              <a:ext uri="{FF2B5EF4-FFF2-40B4-BE49-F238E27FC236}">
                <a16:creationId xmlns:a16="http://schemas.microsoft.com/office/drawing/2014/main" id="{998B3936-D401-664D-B1C7-31D695BF0643}"/>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6" name="Picture Placeholder 9">
            <a:extLst>
              <a:ext uri="{FF2B5EF4-FFF2-40B4-BE49-F238E27FC236}">
                <a16:creationId xmlns:a16="http://schemas.microsoft.com/office/drawing/2014/main" id="{779D86B2-74BA-F442-8CCD-927D1B08B13F}"/>
              </a:ext>
            </a:extLst>
          </p:cNvPr>
          <p:cNvSpPr>
            <a:spLocks noGrp="1"/>
          </p:cNvSpPr>
          <p:nvPr>
            <p:ph type="pic" sz="quarter" idx="21" hasCustomPrompt="1"/>
          </p:nvPr>
        </p:nvSpPr>
        <p:spPr>
          <a:xfrm>
            <a:off x="190500" y="458501"/>
            <a:ext cx="4224528" cy="4226498"/>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8" name="TextBox 17">
            <a:extLst>
              <a:ext uri="{FF2B5EF4-FFF2-40B4-BE49-F238E27FC236}">
                <a16:creationId xmlns:a16="http://schemas.microsoft.com/office/drawing/2014/main" id="{E5FA1D89-D568-744F-BAC7-DD2A8EEB4AC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Circle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9" name="Title 5">
            <a:extLst>
              <a:ext uri="{FF2B5EF4-FFF2-40B4-BE49-F238E27FC236}">
                <a16:creationId xmlns:a16="http://schemas.microsoft.com/office/drawing/2014/main" id="{ED6E5AE5-7D3E-EE4F-9456-5C48CE95BEBF}"/>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16651796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Split Statement Slide | Circle Frame Only">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2D85B32-0EE6-1144-9056-9EDA1DA4C1DE}"/>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Circle Frame - No Shape</a:t>
            </a:r>
          </a:p>
        </p:txBody>
      </p:sp>
      <p:sp>
        <p:nvSpPr>
          <p:cNvPr id="13" name="Text Placeholder 46">
            <a:extLst>
              <a:ext uri="{FF2B5EF4-FFF2-40B4-BE49-F238E27FC236}">
                <a16:creationId xmlns:a16="http://schemas.microsoft.com/office/drawing/2014/main" id="{A39BFD8F-17B9-1D45-81AC-62593E6AB6E9}"/>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4" name="Picture Placeholder 9">
            <a:extLst>
              <a:ext uri="{FF2B5EF4-FFF2-40B4-BE49-F238E27FC236}">
                <a16:creationId xmlns:a16="http://schemas.microsoft.com/office/drawing/2014/main" id="{C706EECC-C9A1-F845-A116-D8C11F83DC4A}"/>
              </a:ext>
            </a:extLst>
          </p:cNvPr>
          <p:cNvSpPr>
            <a:spLocks noGrp="1"/>
          </p:cNvSpPr>
          <p:nvPr>
            <p:ph type="pic" sz="quarter" idx="21" hasCustomPrompt="1"/>
          </p:nvPr>
        </p:nvSpPr>
        <p:spPr>
          <a:xfrm>
            <a:off x="190500" y="458501"/>
            <a:ext cx="4224528" cy="4226498"/>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6" name="TextBox 15">
            <a:extLst>
              <a:ext uri="{FF2B5EF4-FFF2-40B4-BE49-F238E27FC236}">
                <a16:creationId xmlns:a16="http://schemas.microsoft.com/office/drawing/2014/main" id="{69A1FEE3-70A2-2743-8597-9DDE148B69C1}"/>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Circle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C3084DB8-7AD7-724F-A9FD-0DB54A1AB532}"/>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37444129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Statement Slide w/ Image - Diamond Frame">
    <p:bg>
      <p:bgPr>
        <a:solidFill>
          <a:schemeClr val="accent1"/>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D682BAFB-FAF9-2C49-8C56-32362FCFE2BF}"/>
              </a:ext>
            </a:extLst>
          </p:cNvPr>
          <p:cNvSpPr/>
          <p:nvPr userDrawn="1"/>
        </p:nvSpPr>
        <p:spPr>
          <a:xfrm>
            <a:off x="4711868" y="484488"/>
            <a:ext cx="4260685" cy="4225497"/>
          </a:xfrm>
          <a:custGeom>
            <a:avLst/>
            <a:gdLst>
              <a:gd name="connsiteX0" fmla="*/ 2130342 w 4260685"/>
              <a:gd name="connsiteY0" fmla="*/ 0 h 4225497"/>
              <a:gd name="connsiteX1" fmla="*/ 4260685 w 4260685"/>
              <a:gd name="connsiteY1" fmla="*/ 2129044 h 4225497"/>
              <a:gd name="connsiteX2" fmla="*/ 4260685 w 4260685"/>
              <a:gd name="connsiteY2" fmla="*/ 2243782 h 4225497"/>
              <a:gd name="connsiteX3" fmla="*/ 4260685 w 4260685"/>
              <a:gd name="connsiteY3" fmla="*/ 2576210 h 4225497"/>
              <a:gd name="connsiteX4" fmla="*/ 4260685 w 4260685"/>
              <a:gd name="connsiteY4" fmla="*/ 2691105 h 4225497"/>
              <a:gd name="connsiteX5" fmla="*/ 4260685 w 4260685"/>
              <a:gd name="connsiteY5" fmla="*/ 2818885 h 4225497"/>
              <a:gd name="connsiteX6" fmla="*/ 4260685 w 4260685"/>
              <a:gd name="connsiteY6" fmla="*/ 3576262 h 4225497"/>
              <a:gd name="connsiteX7" fmla="*/ 4260685 w 4260685"/>
              <a:gd name="connsiteY7" fmla="*/ 3691158 h 4225497"/>
              <a:gd name="connsiteX8" fmla="*/ 4260685 w 4260685"/>
              <a:gd name="connsiteY8" fmla="*/ 4107208 h 4225497"/>
              <a:gd name="connsiteX9" fmla="*/ 4142324 w 4260685"/>
              <a:gd name="connsiteY9" fmla="*/ 4225497 h 4225497"/>
              <a:gd name="connsiteX10" fmla="*/ 118362 w 4260685"/>
              <a:gd name="connsiteY10" fmla="*/ 4225497 h 4225497"/>
              <a:gd name="connsiteX11" fmla="*/ 0 w 4260685"/>
              <a:gd name="connsiteY11" fmla="*/ 4107208 h 4225497"/>
              <a:gd name="connsiteX12" fmla="*/ 0 w 4260685"/>
              <a:gd name="connsiteY12" fmla="*/ 3691158 h 4225497"/>
              <a:gd name="connsiteX13" fmla="*/ 0 w 4260685"/>
              <a:gd name="connsiteY13" fmla="*/ 3576262 h 4225497"/>
              <a:gd name="connsiteX14" fmla="*/ 0 w 4260685"/>
              <a:gd name="connsiteY14" fmla="*/ 2818885 h 4225497"/>
              <a:gd name="connsiteX15" fmla="*/ 0 w 4260685"/>
              <a:gd name="connsiteY15" fmla="*/ 2691105 h 4225497"/>
              <a:gd name="connsiteX16" fmla="*/ 0 w 4260685"/>
              <a:gd name="connsiteY16" fmla="*/ 2576210 h 4225497"/>
              <a:gd name="connsiteX17" fmla="*/ 0 w 4260685"/>
              <a:gd name="connsiteY17" fmla="*/ 2243782 h 4225497"/>
              <a:gd name="connsiteX18" fmla="*/ 0 w 4260685"/>
              <a:gd name="connsiteY18" fmla="*/ 2129044 h 4225497"/>
              <a:gd name="connsiteX19" fmla="*/ 2130342 w 4260685"/>
              <a:gd name="connsiteY19" fmla="*/ 0 h 4225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60685" h="4225497">
                <a:moveTo>
                  <a:pt x="2130342" y="0"/>
                </a:moveTo>
                <a:cubicBezTo>
                  <a:pt x="3306898" y="0"/>
                  <a:pt x="4260685" y="953206"/>
                  <a:pt x="4260685" y="2129044"/>
                </a:cubicBezTo>
                <a:lnTo>
                  <a:pt x="4260685" y="2243782"/>
                </a:lnTo>
                <a:lnTo>
                  <a:pt x="4260685" y="2576210"/>
                </a:lnTo>
                <a:lnTo>
                  <a:pt x="4260685" y="2691105"/>
                </a:lnTo>
                <a:lnTo>
                  <a:pt x="4260685" y="2818885"/>
                </a:lnTo>
                <a:lnTo>
                  <a:pt x="4260685" y="3576262"/>
                </a:lnTo>
                <a:lnTo>
                  <a:pt x="4260685" y="3691158"/>
                </a:lnTo>
                <a:lnTo>
                  <a:pt x="4260685" y="4107208"/>
                </a:lnTo>
                <a:cubicBezTo>
                  <a:pt x="4260685" y="4172538"/>
                  <a:pt x="4207692" y="4225497"/>
                  <a:pt x="4142324" y="4225497"/>
                </a:cubicBezTo>
                <a:lnTo>
                  <a:pt x="118362" y="4225497"/>
                </a:lnTo>
                <a:cubicBezTo>
                  <a:pt x="52993" y="4225497"/>
                  <a:pt x="0" y="4172538"/>
                  <a:pt x="0" y="4107208"/>
                </a:cubicBezTo>
                <a:lnTo>
                  <a:pt x="0" y="3691158"/>
                </a:lnTo>
                <a:lnTo>
                  <a:pt x="0" y="3576262"/>
                </a:lnTo>
                <a:lnTo>
                  <a:pt x="0" y="2818885"/>
                </a:lnTo>
                <a:lnTo>
                  <a:pt x="0" y="2691105"/>
                </a:lnTo>
                <a:lnTo>
                  <a:pt x="0" y="2576210"/>
                </a:lnTo>
                <a:lnTo>
                  <a:pt x="0" y="2243782"/>
                </a:lnTo>
                <a:lnTo>
                  <a:pt x="0" y="2129044"/>
                </a:lnTo>
                <a:cubicBezTo>
                  <a:pt x="0" y="953206"/>
                  <a:pt x="953787" y="0"/>
                  <a:pt x="213034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Diamond Frame | Arch Shape</a:t>
            </a:r>
          </a:p>
        </p:txBody>
      </p:sp>
      <p:sp>
        <p:nvSpPr>
          <p:cNvPr id="12" name="Picture Placeholder 9">
            <a:extLst>
              <a:ext uri="{FF2B5EF4-FFF2-40B4-BE49-F238E27FC236}">
                <a16:creationId xmlns:a16="http://schemas.microsoft.com/office/drawing/2014/main" id="{FEB2F38C-D6C0-0F4A-998D-F2AB69C8189F}"/>
              </a:ext>
            </a:extLst>
          </p:cNvPr>
          <p:cNvSpPr>
            <a:spLocks noGrp="1"/>
          </p:cNvSpPr>
          <p:nvPr>
            <p:ph type="pic" sz="quarter" idx="21" hasCustomPrompt="1"/>
          </p:nvPr>
        </p:nvSpPr>
        <p:spPr>
          <a:xfrm>
            <a:off x="183423" y="459486"/>
            <a:ext cx="4224528" cy="4224528"/>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8" name="TextBox 17">
            <a:extLst>
              <a:ext uri="{FF2B5EF4-FFF2-40B4-BE49-F238E27FC236}">
                <a16:creationId xmlns:a16="http://schemas.microsoft.com/office/drawing/2014/main" id="{1351B3FB-6D4B-A848-B177-00026EE51BB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9" name="Title 5">
            <a:extLst>
              <a:ext uri="{FF2B5EF4-FFF2-40B4-BE49-F238E27FC236}">
                <a16:creationId xmlns:a16="http://schemas.microsoft.com/office/drawing/2014/main" id="{BA7E1DBB-F6AD-C245-820D-5A70A2CCD874}"/>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0" name="Text Placeholder 46">
            <a:extLst>
              <a:ext uri="{FF2B5EF4-FFF2-40B4-BE49-F238E27FC236}">
                <a16:creationId xmlns:a16="http://schemas.microsoft.com/office/drawing/2014/main" id="{24BEC7E5-A3D0-F242-838B-68758D867581}"/>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31846206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Statement Slide w/ Image - Diamond Frame v2">
    <p:bg>
      <p:bgPr>
        <a:solidFill>
          <a:schemeClr val="accent1"/>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D682BAFB-FAF9-2C49-8C56-32362FCFE2BF}"/>
              </a:ext>
            </a:extLst>
          </p:cNvPr>
          <p:cNvSpPr/>
          <p:nvPr userDrawn="1"/>
        </p:nvSpPr>
        <p:spPr>
          <a:xfrm>
            <a:off x="158915" y="484488"/>
            <a:ext cx="4260685" cy="4225497"/>
          </a:xfrm>
          <a:custGeom>
            <a:avLst/>
            <a:gdLst>
              <a:gd name="connsiteX0" fmla="*/ 2130342 w 4260685"/>
              <a:gd name="connsiteY0" fmla="*/ 0 h 4225497"/>
              <a:gd name="connsiteX1" fmla="*/ 4260685 w 4260685"/>
              <a:gd name="connsiteY1" fmla="*/ 2129044 h 4225497"/>
              <a:gd name="connsiteX2" fmla="*/ 4260685 w 4260685"/>
              <a:gd name="connsiteY2" fmla="*/ 2243782 h 4225497"/>
              <a:gd name="connsiteX3" fmla="*/ 4260685 w 4260685"/>
              <a:gd name="connsiteY3" fmla="*/ 2576210 h 4225497"/>
              <a:gd name="connsiteX4" fmla="*/ 4260685 w 4260685"/>
              <a:gd name="connsiteY4" fmla="*/ 2691105 h 4225497"/>
              <a:gd name="connsiteX5" fmla="*/ 4260685 w 4260685"/>
              <a:gd name="connsiteY5" fmla="*/ 2818885 h 4225497"/>
              <a:gd name="connsiteX6" fmla="*/ 4260685 w 4260685"/>
              <a:gd name="connsiteY6" fmla="*/ 3576262 h 4225497"/>
              <a:gd name="connsiteX7" fmla="*/ 4260685 w 4260685"/>
              <a:gd name="connsiteY7" fmla="*/ 3691158 h 4225497"/>
              <a:gd name="connsiteX8" fmla="*/ 4260685 w 4260685"/>
              <a:gd name="connsiteY8" fmla="*/ 4107208 h 4225497"/>
              <a:gd name="connsiteX9" fmla="*/ 4142324 w 4260685"/>
              <a:gd name="connsiteY9" fmla="*/ 4225497 h 4225497"/>
              <a:gd name="connsiteX10" fmla="*/ 118362 w 4260685"/>
              <a:gd name="connsiteY10" fmla="*/ 4225497 h 4225497"/>
              <a:gd name="connsiteX11" fmla="*/ 0 w 4260685"/>
              <a:gd name="connsiteY11" fmla="*/ 4107208 h 4225497"/>
              <a:gd name="connsiteX12" fmla="*/ 0 w 4260685"/>
              <a:gd name="connsiteY12" fmla="*/ 3691158 h 4225497"/>
              <a:gd name="connsiteX13" fmla="*/ 0 w 4260685"/>
              <a:gd name="connsiteY13" fmla="*/ 3576262 h 4225497"/>
              <a:gd name="connsiteX14" fmla="*/ 0 w 4260685"/>
              <a:gd name="connsiteY14" fmla="*/ 2818885 h 4225497"/>
              <a:gd name="connsiteX15" fmla="*/ 0 w 4260685"/>
              <a:gd name="connsiteY15" fmla="*/ 2691105 h 4225497"/>
              <a:gd name="connsiteX16" fmla="*/ 0 w 4260685"/>
              <a:gd name="connsiteY16" fmla="*/ 2576210 h 4225497"/>
              <a:gd name="connsiteX17" fmla="*/ 0 w 4260685"/>
              <a:gd name="connsiteY17" fmla="*/ 2243782 h 4225497"/>
              <a:gd name="connsiteX18" fmla="*/ 0 w 4260685"/>
              <a:gd name="connsiteY18" fmla="*/ 2129044 h 4225497"/>
              <a:gd name="connsiteX19" fmla="*/ 2130342 w 4260685"/>
              <a:gd name="connsiteY19" fmla="*/ 0 h 4225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60685" h="4225497">
                <a:moveTo>
                  <a:pt x="2130342" y="0"/>
                </a:moveTo>
                <a:cubicBezTo>
                  <a:pt x="3306898" y="0"/>
                  <a:pt x="4260685" y="953206"/>
                  <a:pt x="4260685" y="2129044"/>
                </a:cubicBezTo>
                <a:lnTo>
                  <a:pt x="4260685" y="2243782"/>
                </a:lnTo>
                <a:lnTo>
                  <a:pt x="4260685" y="2576210"/>
                </a:lnTo>
                <a:lnTo>
                  <a:pt x="4260685" y="2691105"/>
                </a:lnTo>
                <a:lnTo>
                  <a:pt x="4260685" y="2818885"/>
                </a:lnTo>
                <a:lnTo>
                  <a:pt x="4260685" y="3576262"/>
                </a:lnTo>
                <a:lnTo>
                  <a:pt x="4260685" y="3691158"/>
                </a:lnTo>
                <a:lnTo>
                  <a:pt x="4260685" y="4107208"/>
                </a:lnTo>
                <a:cubicBezTo>
                  <a:pt x="4260685" y="4172538"/>
                  <a:pt x="4207692" y="4225497"/>
                  <a:pt x="4142324" y="4225497"/>
                </a:cubicBezTo>
                <a:lnTo>
                  <a:pt x="118362" y="4225497"/>
                </a:lnTo>
                <a:cubicBezTo>
                  <a:pt x="52993" y="4225497"/>
                  <a:pt x="0" y="4172538"/>
                  <a:pt x="0" y="4107208"/>
                </a:cubicBezTo>
                <a:lnTo>
                  <a:pt x="0" y="3691158"/>
                </a:lnTo>
                <a:lnTo>
                  <a:pt x="0" y="3576262"/>
                </a:lnTo>
                <a:lnTo>
                  <a:pt x="0" y="2818885"/>
                </a:lnTo>
                <a:lnTo>
                  <a:pt x="0" y="2691105"/>
                </a:lnTo>
                <a:lnTo>
                  <a:pt x="0" y="2576210"/>
                </a:lnTo>
                <a:lnTo>
                  <a:pt x="0" y="2243782"/>
                </a:lnTo>
                <a:lnTo>
                  <a:pt x="0" y="2129044"/>
                </a:lnTo>
                <a:cubicBezTo>
                  <a:pt x="0" y="953206"/>
                  <a:pt x="953787" y="0"/>
                  <a:pt x="213034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Arch Shape | Diamond Frame</a:t>
            </a:r>
          </a:p>
        </p:txBody>
      </p:sp>
      <p:sp>
        <p:nvSpPr>
          <p:cNvPr id="12" name="Picture Placeholder 9">
            <a:extLst>
              <a:ext uri="{FF2B5EF4-FFF2-40B4-BE49-F238E27FC236}">
                <a16:creationId xmlns:a16="http://schemas.microsoft.com/office/drawing/2014/main" id="{FEB2F38C-D6C0-0F4A-998D-F2AB69C8189F}"/>
              </a:ext>
            </a:extLst>
          </p:cNvPr>
          <p:cNvSpPr>
            <a:spLocks noGrp="1"/>
          </p:cNvSpPr>
          <p:nvPr>
            <p:ph type="pic" sz="quarter" idx="21" hasCustomPrompt="1"/>
          </p:nvPr>
        </p:nvSpPr>
        <p:spPr>
          <a:xfrm>
            <a:off x="4730750" y="459486"/>
            <a:ext cx="4224528" cy="4224528"/>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8" name="TextBox 17">
            <a:extLst>
              <a:ext uri="{FF2B5EF4-FFF2-40B4-BE49-F238E27FC236}">
                <a16:creationId xmlns:a16="http://schemas.microsoft.com/office/drawing/2014/main" id="{1351B3FB-6D4B-A848-B177-00026EE51BB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9" name="Title 5">
            <a:extLst>
              <a:ext uri="{FF2B5EF4-FFF2-40B4-BE49-F238E27FC236}">
                <a16:creationId xmlns:a16="http://schemas.microsoft.com/office/drawing/2014/main" id="{BA7E1DBB-F6AD-C245-820D-5A70A2CCD874}"/>
              </a:ext>
            </a:extLst>
          </p:cNvPr>
          <p:cNvSpPr>
            <a:spLocks noGrp="1"/>
          </p:cNvSpPr>
          <p:nvPr>
            <p:ph type="title" hasCustomPrompt="1"/>
          </p:nvPr>
        </p:nvSpPr>
        <p:spPr>
          <a:xfrm>
            <a:off x="199851"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0" name="Text Placeholder 46">
            <a:extLst>
              <a:ext uri="{FF2B5EF4-FFF2-40B4-BE49-F238E27FC236}">
                <a16:creationId xmlns:a16="http://schemas.microsoft.com/office/drawing/2014/main" id="{24BEC7E5-A3D0-F242-838B-68758D867581}"/>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9208598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Split Statement Slide w/ Image - Diamond Frame">
    <p:bg>
      <p:bgPr>
        <a:solidFill>
          <a:schemeClr val="accent1"/>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F0353BC0-8422-1846-BAC8-D89B76789D0F}"/>
              </a:ext>
            </a:extLst>
          </p:cNvPr>
          <p:cNvSpPr/>
          <p:nvPr userDrawn="1"/>
        </p:nvSpPr>
        <p:spPr>
          <a:xfrm>
            <a:off x="4711868" y="484488"/>
            <a:ext cx="4260685" cy="4225497"/>
          </a:xfrm>
          <a:custGeom>
            <a:avLst/>
            <a:gdLst>
              <a:gd name="connsiteX0" fmla="*/ 2130342 w 4260685"/>
              <a:gd name="connsiteY0" fmla="*/ 0 h 4225497"/>
              <a:gd name="connsiteX1" fmla="*/ 4260685 w 4260685"/>
              <a:gd name="connsiteY1" fmla="*/ 2129044 h 4225497"/>
              <a:gd name="connsiteX2" fmla="*/ 4260685 w 4260685"/>
              <a:gd name="connsiteY2" fmla="*/ 2243782 h 4225497"/>
              <a:gd name="connsiteX3" fmla="*/ 4260685 w 4260685"/>
              <a:gd name="connsiteY3" fmla="*/ 2576210 h 4225497"/>
              <a:gd name="connsiteX4" fmla="*/ 4260685 w 4260685"/>
              <a:gd name="connsiteY4" fmla="*/ 2691105 h 4225497"/>
              <a:gd name="connsiteX5" fmla="*/ 4260685 w 4260685"/>
              <a:gd name="connsiteY5" fmla="*/ 2818885 h 4225497"/>
              <a:gd name="connsiteX6" fmla="*/ 4260685 w 4260685"/>
              <a:gd name="connsiteY6" fmla="*/ 3576262 h 4225497"/>
              <a:gd name="connsiteX7" fmla="*/ 4260685 w 4260685"/>
              <a:gd name="connsiteY7" fmla="*/ 3691158 h 4225497"/>
              <a:gd name="connsiteX8" fmla="*/ 4260685 w 4260685"/>
              <a:gd name="connsiteY8" fmla="*/ 4107208 h 4225497"/>
              <a:gd name="connsiteX9" fmla="*/ 4142324 w 4260685"/>
              <a:gd name="connsiteY9" fmla="*/ 4225497 h 4225497"/>
              <a:gd name="connsiteX10" fmla="*/ 118362 w 4260685"/>
              <a:gd name="connsiteY10" fmla="*/ 4225497 h 4225497"/>
              <a:gd name="connsiteX11" fmla="*/ 0 w 4260685"/>
              <a:gd name="connsiteY11" fmla="*/ 4107208 h 4225497"/>
              <a:gd name="connsiteX12" fmla="*/ 0 w 4260685"/>
              <a:gd name="connsiteY12" fmla="*/ 3691158 h 4225497"/>
              <a:gd name="connsiteX13" fmla="*/ 0 w 4260685"/>
              <a:gd name="connsiteY13" fmla="*/ 3576262 h 4225497"/>
              <a:gd name="connsiteX14" fmla="*/ 0 w 4260685"/>
              <a:gd name="connsiteY14" fmla="*/ 2818885 h 4225497"/>
              <a:gd name="connsiteX15" fmla="*/ 0 w 4260685"/>
              <a:gd name="connsiteY15" fmla="*/ 2691105 h 4225497"/>
              <a:gd name="connsiteX16" fmla="*/ 0 w 4260685"/>
              <a:gd name="connsiteY16" fmla="*/ 2576210 h 4225497"/>
              <a:gd name="connsiteX17" fmla="*/ 0 w 4260685"/>
              <a:gd name="connsiteY17" fmla="*/ 2243782 h 4225497"/>
              <a:gd name="connsiteX18" fmla="*/ 0 w 4260685"/>
              <a:gd name="connsiteY18" fmla="*/ 2129044 h 4225497"/>
              <a:gd name="connsiteX19" fmla="*/ 2130342 w 4260685"/>
              <a:gd name="connsiteY19" fmla="*/ 0 h 4225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60685" h="4225497">
                <a:moveTo>
                  <a:pt x="2130342" y="0"/>
                </a:moveTo>
                <a:cubicBezTo>
                  <a:pt x="3306898" y="0"/>
                  <a:pt x="4260685" y="953206"/>
                  <a:pt x="4260685" y="2129044"/>
                </a:cubicBezTo>
                <a:lnTo>
                  <a:pt x="4260685" y="2243782"/>
                </a:lnTo>
                <a:lnTo>
                  <a:pt x="4260685" y="2576210"/>
                </a:lnTo>
                <a:lnTo>
                  <a:pt x="4260685" y="2691105"/>
                </a:lnTo>
                <a:lnTo>
                  <a:pt x="4260685" y="2818885"/>
                </a:lnTo>
                <a:lnTo>
                  <a:pt x="4260685" y="3576262"/>
                </a:lnTo>
                <a:lnTo>
                  <a:pt x="4260685" y="3691158"/>
                </a:lnTo>
                <a:lnTo>
                  <a:pt x="4260685" y="4107208"/>
                </a:lnTo>
                <a:cubicBezTo>
                  <a:pt x="4260685" y="4172538"/>
                  <a:pt x="4207692" y="4225497"/>
                  <a:pt x="4142324" y="4225497"/>
                </a:cubicBezTo>
                <a:lnTo>
                  <a:pt x="118362" y="4225497"/>
                </a:lnTo>
                <a:cubicBezTo>
                  <a:pt x="52993" y="4225497"/>
                  <a:pt x="0" y="4172538"/>
                  <a:pt x="0" y="4107208"/>
                </a:cubicBezTo>
                <a:lnTo>
                  <a:pt x="0" y="3691158"/>
                </a:lnTo>
                <a:lnTo>
                  <a:pt x="0" y="3576262"/>
                </a:lnTo>
                <a:lnTo>
                  <a:pt x="0" y="2818885"/>
                </a:lnTo>
                <a:lnTo>
                  <a:pt x="0" y="2691105"/>
                </a:lnTo>
                <a:lnTo>
                  <a:pt x="0" y="2576210"/>
                </a:lnTo>
                <a:lnTo>
                  <a:pt x="0" y="2243782"/>
                </a:lnTo>
                <a:lnTo>
                  <a:pt x="0" y="2129044"/>
                </a:lnTo>
                <a:cubicBezTo>
                  <a:pt x="0" y="953206"/>
                  <a:pt x="953787" y="0"/>
                  <a:pt x="213034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a:latin typeface="Palatino Linotype" panose="02040502050505030304" pitchFamily="18" charset="0"/>
            </a:endParaRPr>
          </a:p>
        </p:txBody>
      </p:sp>
      <p:sp>
        <p:nvSpPr>
          <p:cNvPr id="11" name="Rectangle 10">
            <a:extLst>
              <a:ext uri="{FF2B5EF4-FFF2-40B4-BE49-F238E27FC236}">
                <a16:creationId xmlns:a16="http://schemas.microsoft.com/office/drawing/2014/main" id="{470FECC8-9761-294E-9897-F7C97B6D591F}"/>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Diamond Frame | Arch Shape</a:t>
            </a:r>
          </a:p>
        </p:txBody>
      </p:sp>
      <p:sp>
        <p:nvSpPr>
          <p:cNvPr id="14" name="Picture Placeholder 9">
            <a:extLst>
              <a:ext uri="{FF2B5EF4-FFF2-40B4-BE49-F238E27FC236}">
                <a16:creationId xmlns:a16="http://schemas.microsoft.com/office/drawing/2014/main" id="{7EA6E072-17B3-A54C-9BD1-BA43A09F776E}"/>
              </a:ext>
            </a:extLst>
          </p:cNvPr>
          <p:cNvSpPr>
            <a:spLocks noGrp="1"/>
          </p:cNvSpPr>
          <p:nvPr>
            <p:ph type="pic" sz="quarter" idx="21" hasCustomPrompt="1"/>
          </p:nvPr>
        </p:nvSpPr>
        <p:spPr>
          <a:xfrm>
            <a:off x="183423" y="459486"/>
            <a:ext cx="4224528" cy="4224528"/>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5" name="Text Placeholder 46">
            <a:extLst>
              <a:ext uri="{FF2B5EF4-FFF2-40B4-BE49-F238E27FC236}">
                <a16:creationId xmlns:a16="http://schemas.microsoft.com/office/drawing/2014/main" id="{9B99DCD6-7C95-0249-97B2-FF8D3FAEFA61}"/>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7" name="TextBox 16">
            <a:extLst>
              <a:ext uri="{FF2B5EF4-FFF2-40B4-BE49-F238E27FC236}">
                <a16:creationId xmlns:a16="http://schemas.microsoft.com/office/drawing/2014/main" id="{C3BF9A43-07A4-BF4F-A9FB-B3960B7C1A2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8" name="Title 5">
            <a:extLst>
              <a:ext uri="{FF2B5EF4-FFF2-40B4-BE49-F238E27FC236}">
                <a16:creationId xmlns:a16="http://schemas.microsoft.com/office/drawing/2014/main" id="{07F0080C-B91E-3443-ABB7-375D2217DA2E}"/>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26164110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Split Statement Slide | Diamond Frame Only">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70FECC8-9761-294E-9897-F7C97B6D591F}"/>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Diamond Frame - No Shape</a:t>
            </a:r>
          </a:p>
        </p:txBody>
      </p:sp>
      <p:sp>
        <p:nvSpPr>
          <p:cNvPr id="12" name="Picture Placeholder 9">
            <a:extLst>
              <a:ext uri="{FF2B5EF4-FFF2-40B4-BE49-F238E27FC236}">
                <a16:creationId xmlns:a16="http://schemas.microsoft.com/office/drawing/2014/main" id="{DDE020D4-E164-5846-AB56-5D6E72FD1599}"/>
              </a:ext>
            </a:extLst>
          </p:cNvPr>
          <p:cNvSpPr>
            <a:spLocks noGrp="1"/>
          </p:cNvSpPr>
          <p:nvPr>
            <p:ph type="pic" sz="quarter" idx="21" hasCustomPrompt="1"/>
          </p:nvPr>
        </p:nvSpPr>
        <p:spPr>
          <a:xfrm>
            <a:off x="183423" y="459486"/>
            <a:ext cx="4224528" cy="4224528"/>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b="0" i="0">
                <a:latin typeface="Palatino Linotype" panose="02040502050505030304" pitchFamily="18" charset="0"/>
              </a:defRPr>
            </a:lvl1pPr>
          </a:lstStyle>
          <a:p>
            <a:r>
              <a:rPr lang="en-US"/>
              <a:t>Click icon to add image</a:t>
            </a:r>
          </a:p>
        </p:txBody>
      </p:sp>
      <p:sp>
        <p:nvSpPr>
          <p:cNvPr id="13" name="Text Placeholder 46">
            <a:extLst>
              <a:ext uri="{FF2B5EF4-FFF2-40B4-BE49-F238E27FC236}">
                <a16:creationId xmlns:a16="http://schemas.microsoft.com/office/drawing/2014/main" id="{D9EF8B5C-EE08-8647-83F6-88462427841C}"/>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5" name="TextBox 14">
            <a:extLst>
              <a:ext uri="{FF2B5EF4-FFF2-40B4-BE49-F238E27FC236}">
                <a16:creationId xmlns:a16="http://schemas.microsoft.com/office/drawing/2014/main" id="{78DF36FD-922B-C644-A709-E9B110358B58}"/>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6" name="Title 5">
            <a:extLst>
              <a:ext uri="{FF2B5EF4-FFF2-40B4-BE49-F238E27FC236}">
                <a16:creationId xmlns:a16="http://schemas.microsoft.com/office/drawing/2014/main" id="{5FD18AE9-9E7D-734E-B7D2-8D75A5A8EF7E}"/>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3689471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Statement Slide w/ Image -Arch Frame">
    <p:bg>
      <p:bgPr>
        <a:solidFill>
          <a:schemeClr val="accent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AB05C487-5046-3844-AB6C-A4FB6DD91C87}"/>
              </a:ext>
            </a:extLst>
          </p:cNvPr>
          <p:cNvSpPr/>
          <p:nvPr userDrawn="1"/>
        </p:nvSpPr>
        <p:spPr>
          <a:xfrm>
            <a:off x="4726978" y="459486"/>
            <a:ext cx="4226522" cy="4224528"/>
          </a:xfrm>
          <a:custGeom>
            <a:avLst/>
            <a:gdLst>
              <a:gd name="connsiteX0" fmla="*/ 3448463 w 5635362"/>
              <a:gd name="connsiteY0" fmla="*/ 0 h 6400800"/>
              <a:gd name="connsiteX1" fmla="*/ 5101644 w 5635362"/>
              <a:gd name="connsiteY1" fmla="*/ 0 h 6400800"/>
              <a:gd name="connsiteX2" fmla="*/ 5129700 w 5635362"/>
              <a:gd name="connsiteY2" fmla="*/ 28116 h 6400800"/>
              <a:gd name="connsiteX3" fmla="*/ 5607247 w 5635362"/>
              <a:gd name="connsiteY3" fmla="*/ 505664 h 6400800"/>
              <a:gd name="connsiteX4" fmla="*/ 5635362 w 5635362"/>
              <a:gd name="connsiteY4" fmla="*/ 533719 h 6400800"/>
              <a:gd name="connsiteX5" fmla="*/ 5635362 w 5635362"/>
              <a:gd name="connsiteY5" fmla="*/ 5867081 h 6400800"/>
              <a:gd name="connsiteX6" fmla="*/ 5607247 w 5635362"/>
              <a:gd name="connsiteY6" fmla="*/ 5895138 h 6400800"/>
              <a:gd name="connsiteX7" fmla="*/ 5129700 w 5635362"/>
              <a:gd name="connsiteY7" fmla="*/ 6372685 h 6400800"/>
              <a:gd name="connsiteX8" fmla="*/ 5101644 w 5635362"/>
              <a:gd name="connsiteY8" fmla="*/ 6400800 h 6400800"/>
              <a:gd name="connsiteX9" fmla="*/ 3759086 w 5635362"/>
              <a:gd name="connsiteY9" fmla="*/ 6400800 h 6400800"/>
              <a:gd name="connsiteX10" fmla="*/ 3448463 w 5635362"/>
              <a:gd name="connsiteY10" fmla="*/ 6400800 h 6400800"/>
              <a:gd name="connsiteX11" fmla="*/ 2186901 w 5635362"/>
              <a:gd name="connsiteY11" fmla="*/ 6400800 h 6400800"/>
              <a:gd name="connsiteX12" fmla="*/ 1732093 w 5635362"/>
              <a:gd name="connsiteY12" fmla="*/ 6400800 h 6400800"/>
              <a:gd name="connsiteX13" fmla="*/ 533719 w 5635362"/>
              <a:gd name="connsiteY13" fmla="*/ 6400800 h 6400800"/>
              <a:gd name="connsiteX14" fmla="*/ 505663 w 5635362"/>
              <a:gd name="connsiteY14" fmla="*/ 6372685 h 6400800"/>
              <a:gd name="connsiteX15" fmla="*/ 28116 w 5635362"/>
              <a:gd name="connsiteY15" fmla="*/ 5895138 h 6400800"/>
              <a:gd name="connsiteX16" fmla="*/ 0 w 5635362"/>
              <a:gd name="connsiteY16" fmla="*/ 5867081 h 6400800"/>
              <a:gd name="connsiteX17" fmla="*/ 0 w 5635362"/>
              <a:gd name="connsiteY17" fmla="*/ 533720 h 6400800"/>
              <a:gd name="connsiteX18" fmla="*/ 28116 w 5635362"/>
              <a:gd name="connsiteY18" fmla="*/ 505664 h 6400800"/>
              <a:gd name="connsiteX19" fmla="*/ 505663 w 5635362"/>
              <a:gd name="connsiteY19" fmla="*/ 28116 h 6400800"/>
              <a:gd name="connsiteX20" fmla="*/ 533719 w 5635362"/>
              <a:gd name="connsiteY20" fmla="*/ 0 h 6400800"/>
              <a:gd name="connsiteX21" fmla="*/ 1732093 w 5635362"/>
              <a:gd name="connsiteY21" fmla="*/ 0 h 6400800"/>
              <a:gd name="connsiteX22" fmla="*/ 2186901 w 5635362"/>
              <a:gd name="connsiteY22" fmla="*/ 0 h 6400800"/>
              <a:gd name="connsiteX23" fmla="*/ 3448463 w 5635362"/>
              <a:gd name="connsiteY23"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35362" h="6400800">
                <a:moveTo>
                  <a:pt x="3448463" y="0"/>
                </a:moveTo>
                <a:lnTo>
                  <a:pt x="5101644" y="0"/>
                </a:lnTo>
                <a:cubicBezTo>
                  <a:pt x="5117065" y="226"/>
                  <a:pt x="5129507" y="12691"/>
                  <a:pt x="5129700" y="28116"/>
                </a:cubicBezTo>
                <a:cubicBezTo>
                  <a:pt x="5144338" y="285551"/>
                  <a:pt x="5349839" y="491024"/>
                  <a:pt x="5607247" y="505664"/>
                </a:cubicBezTo>
                <a:cubicBezTo>
                  <a:pt x="5622621" y="506010"/>
                  <a:pt x="5635003" y="518361"/>
                  <a:pt x="5635362" y="533719"/>
                </a:cubicBezTo>
                <a:lnTo>
                  <a:pt x="5635362" y="5867081"/>
                </a:lnTo>
                <a:cubicBezTo>
                  <a:pt x="5635123" y="5882503"/>
                  <a:pt x="5622680" y="5894946"/>
                  <a:pt x="5607247" y="5895138"/>
                </a:cubicBezTo>
                <a:cubicBezTo>
                  <a:pt x="5349839" y="5909775"/>
                  <a:pt x="5144338" y="6115278"/>
                  <a:pt x="5129700" y="6372685"/>
                </a:cubicBezTo>
                <a:cubicBezTo>
                  <a:pt x="5129352" y="6388059"/>
                  <a:pt x="5117000" y="6400441"/>
                  <a:pt x="5101644" y="6400800"/>
                </a:cubicBezTo>
                <a:lnTo>
                  <a:pt x="3759086" y="6400800"/>
                </a:lnTo>
                <a:lnTo>
                  <a:pt x="3448463" y="6400800"/>
                </a:lnTo>
                <a:lnTo>
                  <a:pt x="2186901" y="6400800"/>
                </a:lnTo>
                <a:lnTo>
                  <a:pt x="1732093" y="6400800"/>
                </a:lnTo>
                <a:lnTo>
                  <a:pt x="533719" y="6400800"/>
                </a:lnTo>
                <a:cubicBezTo>
                  <a:pt x="518295" y="6400561"/>
                  <a:pt x="505855" y="6388118"/>
                  <a:pt x="505663" y="6372685"/>
                </a:cubicBezTo>
                <a:cubicBezTo>
                  <a:pt x="491024" y="6115278"/>
                  <a:pt x="285551" y="5909775"/>
                  <a:pt x="28116" y="5895138"/>
                </a:cubicBezTo>
                <a:cubicBezTo>
                  <a:pt x="12757" y="5894790"/>
                  <a:pt x="380" y="5882438"/>
                  <a:pt x="0" y="5867081"/>
                </a:cubicBezTo>
                <a:lnTo>
                  <a:pt x="0" y="533720"/>
                </a:lnTo>
                <a:cubicBezTo>
                  <a:pt x="226" y="518296"/>
                  <a:pt x="12691" y="505856"/>
                  <a:pt x="28116" y="505664"/>
                </a:cubicBezTo>
                <a:cubicBezTo>
                  <a:pt x="285551" y="491024"/>
                  <a:pt x="491024" y="285551"/>
                  <a:pt x="505663" y="28116"/>
                </a:cubicBezTo>
                <a:cubicBezTo>
                  <a:pt x="506010" y="12757"/>
                  <a:pt x="518361" y="380"/>
                  <a:pt x="533719" y="0"/>
                </a:cubicBezTo>
                <a:lnTo>
                  <a:pt x="1732093" y="0"/>
                </a:lnTo>
                <a:lnTo>
                  <a:pt x="2186901" y="0"/>
                </a:lnTo>
                <a:lnTo>
                  <a:pt x="344846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Arch Frame | Notched Shape</a:t>
            </a:r>
          </a:p>
        </p:txBody>
      </p:sp>
      <p:sp>
        <p:nvSpPr>
          <p:cNvPr id="12" name="Picture Placeholder 21">
            <a:extLst>
              <a:ext uri="{FF2B5EF4-FFF2-40B4-BE49-F238E27FC236}">
                <a16:creationId xmlns:a16="http://schemas.microsoft.com/office/drawing/2014/main" id="{E1D588DC-1006-DE47-8DF4-9DBACAF67F97}"/>
              </a:ext>
            </a:extLst>
          </p:cNvPr>
          <p:cNvSpPr>
            <a:spLocks noGrp="1"/>
          </p:cNvSpPr>
          <p:nvPr>
            <p:ph type="pic" sz="quarter" idx="18" hasCustomPrompt="1"/>
          </p:nvPr>
        </p:nvSpPr>
        <p:spPr>
          <a:xfrm>
            <a:off x="190500" y="428624"/>
            <a:ext cx="4229101" cy="4286251"/>
          </a:xfrm>
          <a:custGeom>
            <a:avLst/>
            <a:gdLst>
              <a:gd name="connsiteX0" fmla="*/ 2819401 w 5638801"/>
              <a:gd name="connsiteY0" fmla="*/ 0 h 5715001"/>
              <a:gd name="connsiteX1" fmla="*/ 5638801 w 5638801"/>
              <a:gd name="connsiteY1" fmla="*/ 2819401 h 5715001"/>
              <a:gd name="connsiteX2" fmla="*/ 5638801 w 5638801"/>
              <a:gd name="connsiteY2" fmla="*/ 3344780 h 5715001"/>
              <a:gd name="connsiteX3" fmla="*/ 5638801 w 5638801"/>
              <a:gd name="connsiteY3" fmla="*/ 3469578 h 5715001"/>
              <a:gd name="connsiteX4" fmla="*/ 5638801 w 5638801"/>
              <a:gd name="connsiteY4" fmla="*/ 4796589 h 5715001"/>
              <a:gd name="connsiteX5" fmla="*/ 5638801 w 5638801"/>
              <a:gd name="connsiteY5" fmla="*/ 4908883 h 5715001"/>
              <a:gd name="connsiteX6" fmla="*/ 5638801 w 5638801"/>
              <a:gd name="connsiteY6" fmla="*/ 5558355 h 5715001"/>
              <a:gd name="connsiteX7" fmla="*/ 5482155 w 5638801"/>
              <a:gd name="connsiteY7" fmla="*/ 5715001 h 5715001"/>
              <a:gd name="connsiteX8" fmla="*/ 156646 w 5638801"/>
              <a:gd name="connsiteY8" fmla="*/ 5715001 h 5715001"/>
              <a:gd name="connsiteX9" fmla="*/ 0 w 5638801"/>
              <a:gd name="connsiteY9" fmla="*/ 5558355 h 5715001"/>
              <a:gd name="connsiteX10" fmla="*/ 0 w 5638801"/>
              <a:gd name="connsiteY10" fmla="*/ 4908883 h 5715001"/>
              <a:gd name="connsiteX11" fmla="*/ 0 w 5638801"/>
              <a:gd name="connsiteY11" fmla="*/ 4796589 h 5715001"/>
              <a:gd name="connsiteX12" fmla="*/ 0 w 5638801"/>
              <a:gd name="connsiteY12" fmla="*/ 3469578 h 5715001"/>
              <a:gd name="connsiteX13" fmla="*/ 0 w 5638801"/>
              <a:gd name="connsiteY13" fmla="*/ 3344780 h 5715001"/>
              <a:gd name="connsiteX14" fmla="*/ 0 w 5638801"/>
              <a:gd name="connsiteY14" fmla="*/ 2819401 h 5715001"/>
              <a:gd name="connsiteX15" fmla="*/ 2819401 w 5638801"/>
              <a:gd name="connsiteY15" fmla="*/ 0 h 5715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38801" h="5715001">
                <a:moveTo>
                  <a:pt x="2819401" y="0"/>
                </a:moveTo>
                <a:cubicBezTo>
                  <a:pt x="4376512" y="0"/>
                  <a:pt x="5638801" y="1262289"/>
                  <a:pt x="5638801" y="2819401"/>
                </a:cubicBezTo>
                <a:lnTo>
                  <a:pt x="5638801" y="3344780"/>
                </a:lnTo>
                <a:lnTo>
                  <a:pt x="5638801" y="3469578"/>
                </a:lnTo>
                <a:lnTo>
                  <a:pt x="5638801" y="4796589"/>
                </a:lnTo>
                <a:lnTo>
                  <a:pt x="5638801" y="4908883"/>
                </a:lnTo>
                <a:lnTo>
                  <a:pt x="5638801" y="5558355"/>
                </a:lnTo>
                <a:cubicBezTo>
                  <a:pt x="5638801" y="5644869"/>
                  <a:pt x="5568669" y="5715001"/>
                  <a:pt x="5482155" y="5715001"/>
                </a:cubicBezTo>
                <a:lnTo>
                  <a:pt x="156646" y="5715001"/>
                </a:lnTo>
                <a:cubicBezTo>
                  <a:pt x="70133" y="5715001"/>
                  <a:pt x="0" y="5644869"/>
                  <a:pt x="0" y="5558355"/>
                </a:cubicBezTo>
                <a:lnTo>
                  <a:pt x="0" y="4908883"/>
                </a:lnTo>
                <a:lnTo>
                  <a:pt x="0" y="4796589"/>
                </a:lnTo>
                <a:lnTo>
                  <a:pt x="0" y="3469578"/>
                </a:lnTo>
                <a:lnTo>
                  <a:pt x="0" y="3344780"/>
                </a:lnTo>
                <a:lnTo>
                  <a:pt x="0" y="2819401"/>
                </a:lnTo>
                <a:cubicBezTo>
                  <a:pt x="0" y="1262289"/>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6" name="TextBox 15">
            <a:extLst>
              <a:ext uri="{FF2B5EF4-FFF2-40B4-BE49-F238E27FC236}">
                <a16:creationId xmlns:a16="http://schemas.microsoft.com/office/drawing/2014/main" id="{0188A89C-8523-A544-83D9-83CA8E74C48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2393E6E6-3E93-9144-A1A4-84334E675592}"/>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0" name="Text Placeholder 46">
            <a:extLst>
              <a:ext uri="{FF2B5EF4-FFF2-40B4-BE49-F238E27FC236}">
                <a16:creationId xmlns:a16="http://schemas.microsoft.com/office/drawing/2014/main" id="{B97D96AC-65B9-5145-A328-B6C9C00D5E68}"/>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15547064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Statement Slide w/ Image -Arch Frame v2">
    <p:bg>
      <p:bgPr>
        <a:solidFill>
          <a:schemeClr val="accent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AB05C487-5046-3844-AB6C-A4FB6DD91C87}"/>
              </a:ext>
            </a:extLst>
          </p:cNvPr>
          <p:cNvSpPr/>
          <p:nvPr userDrawn="1"/>
        </p:nvSpPr>
        <p:spPr>
          <a:xfrm>
            <a:off x="193078" y="459486"/>
            <a:ext cx="4226522" cy="4224528"/>
          </a:xfrm>
          <a:custGeom>
            <a:avLst/>
            <a:gdLst>
              <a:gd name="connsiteX0" fmla="*/ 3448463 w 5635362"/>
              <a:gd name="connsiteY0" fmla="*/ 0 h 6400800"/>
              <a:gd name="connsiteX1" fmla="*/ 5101644 w 5635362"/>
              <a:gd name="connsiteY1" fmla="*/ 0 h 6400800"/>
              <a:gd name="connsiteX2" fmla="*/ 5129700 w 5635362"/>
              <a:gd name="connsiteY2" fmla="*/ 28116 h 6400800"/>
              <a:gd name="connsiteX3" fmla="*/ 5607247 w 5635362"/>
              <a:gd name="connsiteY3" fmla="*/ 505664 h 6400800"/>
              <a:gd name="connsiteX4" fmla="*/ 5635362 w 5635362"/>
              <a:gd name="connsiteY4" fmla="*/ 533719 h 6400800"/>
              <a:gd name="connsiteX5" fmla="*/ 5635362 w 5635362"/>
              <a:gd name="connsiteY5" fmla="*/ 5867081 h 6400800"/>
              <a:gd name="connsiteX6" fmla="*/ 5607247 w 5635362"/>
              <a:gd name="connsiteY6" fmla="*/ 5895138 h 6400800"/>
              <a:gd name="connsiteX7" fmla="*/ 5129700 w 5635362"/>
              <a:gd name="connsiteY7" fmla="*/ 6372685 h 6400800"/>
              <a:gd name="connsiteX8" fmla="*/ 5101644 w 5635362"/>
              <a:gd name="connsiteY8" fmla="*/ 6400800 h 6400800"/>
              <a:gd name="connsiteX9" fmla="*/ 3759086 w 5635362"/>
              <a:gd name="connsiteY9" fmla="*/ 6400800 h 6400800"/>
              <a:gd name="connsiteX10" fmla="*/ 3448463 w 5635362"/>
              <a:gd name="connsiteY10" fmla="*/ 6400800 h 6400800"/>
              <a:gd name="connsiteX11" fmla="*/ 2186901 w 5635362"/>
              <a:gd name="connsiteY11" fmla="*/ 6400800 h 6400800"/>
              <a:gd name="connsiteX12" fmla="*/ 1732093 w 5635362"/>
              <a:gd name="connsiteY12" fmla="*/ 6400800 h 6400800"/>
              <a:gd name="connsiteX13" fmla="*/ 533719 w 5635362"/>
              <a:gd name="connsiteY13" fmla="*/ 6400800 h 6400800"/>
              <a:gd name="connsiteX14" fmla="*/ 505663 w 5635362"/>
              <a:gd name="connsiteY14" fmla="*/ 6372685 h 6400800"/>
              <a:gd name="connsiteX15" fmla="*/ 28116 w 5635362"/>
              <a:gd name="connsiteY15" fmla="*/ 5895138 h 6400800"/>
              <a:gd name="connsiteX16" fmla="*/ 0 w 5635362"/>
              <a:gd name="connsiteY16" fmla="*/ 5867081 h 6400800"/>
              <a:gd name="connsiteX17" fmla="*/ 0 w 5635362"/>
              <a:gd name="connsiteY17" fmla="*/ 533720 h 6400800"/>
              <a:gd name="connsiteX18" fmla="*/ 28116 w 5635362"/>
              <a:gd name="connsiteY18" fmla="*/ 505664 h 6400800"/>
              <a:gd name="connsiteX19" fmla="*/ 505663 w 5635362"/>
              <a:gd name="connsiteY19" fmla="*/ 28116 h 6400800"/>
              <a:gd name="connsiteX20" fmla="*/ 533719 w 5635362"/>
              <a:gd name="connsiteY20" fmla="*/ 0 h 6400800"/>
              <a:gd name="connsiteX21" fmla="*/ 1732093 w 5635362"/>
              <a:gd name="connsiteY21" fmla="*/ 0 h 6400800"/>
              <a:gd name="connsiteX22" fmla="*/ 2186901 w 5635362"/>
              <a:gd name="connsiteY22" fmla="*/ 0 h 6400800"/>
              <a:gd name="connsiteX23" fmla="*/ 3448463 w 5635362"/>
              <a:gd name="connsiteY23"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35362" h="6400800">
                <a:moveTo>
                  <a:pt x="3448463" y="0"/>
                </a:moveTo>
                <a:lnTo>
                  <a:pt x="5101644" y="0"/>
                </a:lnTo>
                <a:cubicBezTo>
                  <a:pt x="5117065" y="226"/>
                  <a:pt x="5129507" y="12691"/>
                  <a:pt x="5129700" y="28116"/>
                </a:cubicBezTo>
                <a:cubicBezTo>
                  <a:pt x="5144338" y="285551"/>
                  <a:pt x="5349839" y="491024"/>
                  <a:pt x="5607247" y="505664"/>
                </a:cubicBezTo>
                <a:cubicBezTo>
                  <a:pt x="5622621" y="506010"/>
                  <a:pt x="5635003" y="518361"/>
                  <a:pt x="5635362" y="533719"/>
                </a:cubicBezTo>
                <a:lnTo>
                  <a:pt x="5635362" y="5867081"/>
                </a:lnTo>
                <a:cubicBezTo>
                  <a:pt x="5635123" y="5882503"/>
                  <a:pt x="5622680" y="5894946"/>
                  <a:pt x="5607247" y="5895138"/>
                </a:cubicBezTo>
                <a:cubicBezTo>
                  <a:pt x="5349839" y="5909775"/>
                  <a:pt x="5144338" y="6115278"/>
                  <a:pt x="5129700" y="6372685"/>
                </a:cubicBezTo>
                <a:cubicBezTo>
                  <a:pt x="5129352" y="6388059"/>
                  <a:pt x="5117000" y="6400441"/>
                  <a:pt x="5101644" y="6400800"/>
                </a:cubicBezTo>
                <a:lnTo>
                  <a:pt x="3759086" y="6400800"/>
                </a:lnTo>
                <a:lnTo>
                  <a:pt x="3448463" y="6400800"/>
                </a:lnTo>
                <a:lnTo>
                  <a:pt x="2186901" y="6400800"/>
                </a:lnTo>
                <a:lnTo>
                  <a:pt x="1732093" y="6400800"/>
                </a:lnTo>
                <a:lnTo>
                  <a:pt x="533719" y="6400800"/>
                </a:lnTo>
                <a:cubicBezTo>
                  <a:pt x="518295" y="6400561"/>
                  <a:pt x="505855" y="6388118"/>
                  <a:pt x="505663" y="6372685"/>
                </a:cubicBezTo>
                <a:cubicBezTo>
                  <a:pt x="491024" y="6115278"/>
                  <a:pt x="285551" y="5909775"/>
                  <a:pt x="28116" y="5895138"/>
                </a:cubicBezTo>
                <a:cubicBezTo>
                  <a:pt x="12757" y="5894790"/>
                  <a:pt x="380" y="5882438"/>
                  <a:pt x="0" y="5867081"/>
                </a:cubicBezTo>
                <a:lnTo>
                  <a:pt x="0" y="533720"/>
                </a:lnTo>
                <a:cubicBezTo>
                  <a:pt x="226" y="518296"/>
                  <a:pt x="12691" y="505856"/>
                  <a:pt x="28116" y="505664"/>
                </a:cubicBezTo>
                <a:cubicBezTo>
                  <a:pt x="285551" y="491024"/>
                  <a:pt x="491024" y="285551"/>
                  <a:pt x="505663" y="28116"/>
                </a:cubicBezTo>
                <a:cubicBezTo>
                  <a:pt x="506010" y="12757"/>
                  <a:pt x="518361" y="380"/>
                  <a:pt x="533719" y="0"/>
                </a:cubicBezTo>
                <a:lnTo>
                  <a:pt x="1732093" y="0"/>
                </a:lnTo>
                <a:lnTo>
                  <a:pt x="2186901" y="0"/>
                </a:lnTo>
                <a:lnTo>
                  <a:pt x="344846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w/ Image - Notched Shape | Arch Frame</a:t>
            </a:r>
          </a:p>
        </p:txBody>
      </p:sp>
      <p:sp>
        <p:nvSpPr>
          <p:cNvPr id="12" name="Picture Placeholder 21">
            <a:extLst>
              <a:ext uri="{FF2B5EF4-FFF2-40B4-BE49-F238E27FC236}">
                <a16:creationId xmlns:a16="http://schemas.microsoft.com/office/drawing/2014/main" id="{E1D588DC-1006-DE47-8DF4-9DBACAF67F97}"/>
              </a:ext>
            </a:extLst>
          </p:cNvPr>
          <p:cNvSpPr>
            <a:spLocks noGrp="1"/>
          </p:cNvSpPr>
          <p:nvPr>
            <p:ph type="pic" sz="quarter" idx="18" hasCustomPrompt="1"/>
          </p:nvPr>
        </p:nvSpPr>
        <p:spPr>
          <a:xfrm>
            <a:off x="4743449" y="428624"/>
            <a:ext cx="4229101" cy="4286251"/>
          </a:xfrm>
          <a:custGeom>
            <a:avLst/>
            <a:gdLst>
              <a:gd name="connsiteX0" fmla="*/ 2819401 w 5638801"/>
              <a:gd name="connsiteY0" fmla="*/ 0 h 5715001"/>
              <a:gd name="connsiteX1" fmla="*/ 5638801 w 5638801"/>
              <a:gd name="connsiteY1" fmla="*/ 2819401 h 5715001"/>
              <a:gd name="connsiteX2" fmla="*/ 5638801 w 5638801"/>
              <a:gd name="connsiteY2" fmla="*/ 3344780 h 5715001"/>
              <a:gd name="connsiteX3" fmla="*/ 5638801 w 5638801"/>
              <a:gd name="connsiteY3" fmla="*/ 3469578 h 5715001"/>
              <a:gd name="connsiteX4" fmla="*/ 5638801 w 5638801"/>
              <a:gd name="connsiteY4" fmla="*/ 4796589 h 5715001"/>
              <a:gd name="connsiteX5" fmla="*/ 5638801 w 5638801"/>
              <a:gd name="connsiteY5" fmla="*/ 4908883 h 5715001"/>
              <a:gd name="connsiteX6" fmla="*/ 5638801 w 5638801"/>
              <a:gd name="connsiteY6" fmla="*/ 5558355 h 5715001"/>
              <a:gd name="connsiteX7" fmla="*/ 5482155 w 5638801"/>
              <a:gd name="connsiteY7" fmla="*/ 5715001 h 5715001"/>
              <a:gd name="connsiteX8" fmla="*/ 156646 w 5638801"/>
              <a:gd name="connsiteY8" fmla="*/ 5715001 h 5715001"/>
              <a:gd name="connsiteX9" fmla="*/ 0 w 5638801"/>
              <a:gd name="connsiteY9" fmla="*/ 5558355 h 5715001"/>
              <a:gd name="connsiteX10" fmla="*/ 0 w 5638801"/>
              <a:gd name="connsiteY10" fmla="*/ 4908883 h 5715001"/>
              <a:gd name="connsiteX11" fmla="*/ 0 w 5638801"/>
              <a:gd name="connsiteY11" fmla="*/ 4796589 h 5715001"/>
              <a:gd name="connsiteX12" fmla="*/ 0 w 5638801"/>
              <a:gd name="connsiteY12" fmla="*/ 3469578 h 5715001"/>
              <a:gd name="connsiteX13" fmla="*/ 0 w 5638801"/>
              <a:gd name="connsiteY13" fmla="*/ 3344780 h 5715001"/>
              <a:gd name="connsiteX14" fmla="*/ 0 w 5638801"/>
              <a:gd name="connsiteY14" fmla="*/ 2819401 h 5715001"/>
              <a:gd name="connsiteX15" fmla="*/ 2819401 w 5638801"/>
              <a:gd name="connsiteY15" fmla="*/ 0 h 5715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38801" h="5715001">
                <a:moveTo>
                  <a:pt x="2819401" y="0"/>
                </a:moveTo>
                <a:cubicBezTo>
                  <a:pt x="4376512" y="0"/>
                  <a:pt x="5638801" y="1262289"/>
                  <a:pt x="5638801" y="2819401"/>
                </a:cubicBezTo>
                <a:lnTo>
                  <a:pt x="5638801" y="3344780"/>
                </a:lnTo>
                <a:lnTo>
                  <a:pt x="5638801" y="3469578"/>
                </a:lnTo>
                <a:lnTo>
                  <a:pt x="5638801" y="4796589"/>
                </a:lnTo>
                <a:lnTo>
                  <a:pt x="5638801" y="4908883"/>
                </a:lnTo>
                <a:lnTo>
                  <a:pt x="5638801" y="5558355"/>
                </a:lnTo>
                <a:cubicBezTo>
                  <a:pt x="5638801" y="5644869"/>
                  <a:pt x="5568669" y="5715001"/>
                  <a:pt x="5482155" y="5715001"/>
                </a:cubicBezTo>
                <a:lnTo>
                  <a:pt x="156646" y="5715001"/>
                </a:lnTo>
                <a:cubicBezTo>
                  <a:pt x="70133" y="5715001"/>
                  <a:pt x="0" y="5644869"/>
                  <a:pt x="0" y="5558355"/>
                </a:cubicBezTo>
                <a:lnTo>
                  <a:pt x="0" y="4908883"/>
                </a:lnTo>
                <a:lnTo>
                  <a:pt x="0" y="4796589"/>
                </a:lnTo>
                <a:lnTo>
                  <a:pt x="0" y="3469578"/>
                </a:lnTo>
                <a:lnTo>
                  <a:pt x="0" y="3344780"/>
                </a:lnTo>
                <a:lnTo>
                  <a:pt x="0" y="2819401"/>
                </a:lnTo>
                <a:cubicBezTo>
                  <a:pt x="0" y="1262289"/>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6" name="TextBox 15">
            <a:extLst>
              <a:ext uri="{FF2B5EF4-FFF2-40B4-BE49-F238E27FC236}">
                <a16:creationId xmlns:a16="http://schemas.microsoft.com/office/drawing/2014/main" id="{0188A89C-8523-A544-83D9-83CA8E74C48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2393E6E6-3E93-9144-A1A4-84334E675592}"/>
              </a:ext>
            </a:extLst>
          </p:cNvPr>
          <p:cNvSpPr>
            <a:spLocks noGrp="1"/>
          </p:cNvSpPr>
          <p:nvPr>
            <p:ph type="title" hasCustomPrompt="1"/>
          </p:nvPr>
        </p:nvSpPr>
        <p:spPr>
          <a:xfrm>
            <a:off x="2189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
        <p:nvSpPr>
          <p:cNvPr id="10" name="Text Placeholder 46">
            <a:extLst>
              <a:ext uri="{FF2B5EF4-FFF2-40B4-BE49-F238E27FC236}">
                <a16:creationId xmlns:a16="http://schemas.microsoft.com/office/drawing/2014/main" id="{B97D96AC-65B9-5145-A328-B6C9C00D5E68}"/>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Tree>
    <p:extLst>
      <p:ext uri="{BB962C8B-B14F-4D97-AF65-F5344CB8AC3E}">
        <p14:creationId xmlns:p14="http://schemas.microsoft.com/office/powerpoint/2010/main" val="32167298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Split Statement Slide w/ Image -Arch Frame">
    <p:bg>
      <p:bgPr>
        <a:solidFill>
          <a:schemeClr val="accent1"/>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8B41187D-20F1-7A4F-8624-42D49B0B67A5}"/>
              </a:ext>
            </a:extLst>
          </p:cNvPr>
          <p:cNvSpPr/>
          <p:nvPr userDrawn="1"/>
        </p:nvSpPr>
        <p:spPr>
          <a:xfrm>
            <a:off x="4726978" y="459486"/>
            <a:ext cx="4226522" cy="4224528"/>
          </a:xfrm>
          <a:custGeom>
            <a:avLst/>
            <a:gdLst>
              <a:gd name="connsiteX0" fmla="*/ 3448463 w 5635362"/>
              <a:gd name="connsiteY0" fmla="*/ 0 h 6400800"/>
              <a:gd name="connsiteX1" fmla="*/ 5101644 w 5635362"/>
              <a:gd name="connsiteY1" fmla="*/ 0 h 6400800"/>
              <a:gd name="connsiteX2" fmla="*/ 5129700 w 5635362"/>
              <a:gd name="connsiteY2" fmla="*/ 28116 h 6400800"/>
              <a:gd name="connsiteX3" fmla="*/ 5607247 w 5635362"/>
              <a:gd name="connsiteY3" fmla="*/ 505664 h 6400800"/>
              <a:gd name="connsiteX4" fmla="*/ 5635362 w 5635362"/>
              <a:gd name="connsiteY4" fmla="*/ 533719 h 6400800"/>
              <a:gd name="connsiteX5" fmla="*/ 5635362 w 5635362"/>
              <a:gd name="connsiteY5" fmla="*/ 5867081 h 6400800"/>
              <a:gd name="connsiteX6" fmla="*/ 5607247 w 5635362"/>
              <a:gd name="connsiteY6" fmla="*/ 5895138 h 6400800"/>
              <a:gd name="connsiteX7" fmla="*/ 5129700 w 5635362"/>
              <a:gd name="connsiteY7" fmla="*/ 6372685 h 6400800"/>
              <a:gd name="connsiteX8" fmla="*/ 5101644 w 5635362"/>
              <a:gd name="connsiteY8" fmla="*/ 6400800 h 6400800"/>
              <a:gd name="connsiteX9" fmla="*/ 3759086 w 5635362"/>
              <a:gd name="connsiteY9" fmla="*/ 6400800 h 6400800"/>
              <a:gd name="connsiteX10" fmla="*/ 3448463 w 5635362"/>
              <a:gd name="connsiteY10" fmla="*/ 6400800 h 6400800"/>
              <a:gd name="connsiteX11" fmla="*/ 2186901 w 5635362"/>
              <a:gd name="connsiteY11" fmla="*/ 6400800 h 6400800"/>
              <a:gd name="connsiteX12" fmla="*/ 1732093 w 5635362"/>
              <a:gd name="connsiteY12" fmla="*/ 6400800 h 6400800"/>
              <a:gd name="connsiteX13" fmla="*/ 533719 w 5635362"/>
              <a:gd name="connsiteY13" fmla="*/ 6400800 h 6400800"/>
              <a:gd name="connsiteX14" fmla="*/ 505663 w 5635362"/>
              <a:gd name="connsiteY14" fmla="*/ 6372685 h 6400800"/>
              <a:gd name="connsiteX15" fmla="*/ 28116 w 5635362"/>
              <a:gd name="connsiteY15" fmla="*/ 5895138 h 6400800"/>
              <a:gd name="connsiteX16" fmla="*/ 0 w 5635362"/>
              <a:gd name="connsiteY16" fmla="*/ 5867081 h 6400800"/>
              <a:gd name="connsiteX17" fmla="*/ 0 w 5635362"/>
              <a:gd name="connsiteY17" fmla="*/ 533720 h 6400800"/>
              <a:gd name="connsiteX18" fmla="*/ 28116 w 5635362"/>
              <a:gd name="connsiteY18" fmla="*/ 505664 h 6400800"/>
              <a:gd name="connsiteX19" fmla="*/ 505663 w 5635362"/>
              <a:gd name="connsiteY19" fmla="*/ 28116 h 6400800"/>
              <a:gd name="connsiteX20" fmla="*/ 533719 w 5635362"/>
              <a:gd name="connsiteY20" fmla="*/ 0 h 6400800"/>
              <a:gd name="connsiteX21" fmla="*/ 1732093 w 5635362"/>
              <a:gd name="connsiteY21" fmla="*/ 0 h 6400800"/>
              <a:gd name="connsiteX22" fmla="*/ 2186901 w 5635362"/>
              <a:gd name="connsiteY22" fmla="*/ 0 h 6400800"/>
              <a:gd name="connsiteX23" fmla="*/ 3448463 w 5635362"/>
              <a:gd name="connsiteY23"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35362" h="6400800">
                <a:moveTo>
                  <a:pt x="3448463" y="0"/>
                </a:moveTo>
                <a:lnTo>
                  <a:pt x="5101644" y="0"/>
                </a:lnTo>
                <a:cubicBezTo>
                  <a:pt x="5117065" y="226"/>
                  <a:pt x="5129507" y="12691"/>
                  <a:pt x="5129700" y="28116"/>
                </a:cubicBezTo>
                <a:cubicBezTo>
                  <a:pt x="5144338" y="285551"/>
                  <a:pt x="5349839" y="491024"/>
                  <a:pt x="5607247" y="505664"/>
                </a:cubicBezTo>
                <a:cubicBezTo>
                  <a:pt x="5622621" y="506010"/>
                  <a:pt x="5635003" y="518361"/>
                  <a:pt x="5635362" y="533719"/>
                </a:cubicBezTo>
                <a:lnTo>
                  <a:pt x="5635362" y="5867081"/>
                </a:lnTo>
                <a:cubicBezTo>
                  <a:pt x="5635123" y="5882503"/>
                  <a:pt x="5622680" y="5894946"/>
                  <a:pt x="5607247" y="5895138"/>
                </a:cubicBezTo>
                <a:cubicBezTo>
                  <a:pt x="5349839" y="5909775"/>
                  <a:pt x="5144338" y="6115278"/>
                  <a:pt x="5129700" y="6372685"/>
                </a:cubicBezTo>
                <a:cubicBezTo>
                  <a:pt x="5129352" y="6388059"/>
                  <a:pt x="5117000" y="6400441"/>
                  <a:pt x="5101644" y="6400800"/>
                </a:cubicBezTo>
                <a:lnTo>
                  <a:pt x="3759086" y="6400800"/>
                </a:lnTo>
                <a:lnTo>
                  <a:pt x="3448463" y="6400800"/>
                </a:lnTo>
                <a:lnTo>
                  <a:pt x="2186901" y="6400800"/>
                </a:lnTo>
                <a:lnTo>
                  <a:pt x="1732093" y="6400800"/>
                </a:lnTo>
                <a:lnTo>
                  <a:pt x="533719" y="6400800"/>
                </a:lnTo>
                <a:cubicBezTo>
                  <a:pt x="518295" y="6400561"/>
                  <a:pt x="505855" y="6388118"/>
                  <a:pt x="505663" y="6372685"/>
                </a:cubicBezTo>
                <a:cubicBezTo>
                  <a:pt x="491024" y="6115278"/>
                  <a:pt x="285551" y="5909775"/>
                  <a:pt x="28116" y="5895138"/>
                </a:cubicBezTo>
                <a:cubicBezTo>
                  <a:pt x="12757" y="5894790"/>
                  <a:pt x="380" y="5882438"/>
                  <a:pt x="0" y="5867081"/>
                </a:cubicBezTo>
                <a:lnTo>
                  <a:pt x="0" y="533720"/>
                </a:lnTo>
                <a:cubicBezTo>
                  <a:pt x="226" y="518296"/>
                  <a:pt x="12691" y="505856"/>
                  <a:pt x="28116" y="505664"/>
                </a:cubicBezTo>
                <a:cubicBezTo>
                  <a:pt x="285551" y="491024"/>
                  <a:pt x="491024" y="285551"/>
                  <a:pt x="505663" y="28116"/>
                </a:cubicBezTo>
                <a:cubicBezTo>
                  <a:pt x="506010" y="12757"/>
                  <a:pt x="518361" y="380"/>
                  <a:pt x="533719" y="0"/>
                </a:cubicBezTo>
                <a:lnTo>
                  <a:pt x="1732093" y="0"/>
                </a:lnTo>
                <a:lnTo>
                  <a:pt x="2186901" y="0"/>
                </a:lnTo>
                <a:lnTo>
                  <a:pt x="344846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11" name="Rectangle 10">
            <a:extLst>
              <a:ext uri="{FF2B5EF4-FFF2-40B4-BE49-F238E27FC236}">
                <a16:creationId xmlns:a16="http://schemas.microsoft.com/office/drawing/2014/main" id="{F5C0FA62-D73D-4B43-82FB-AB562B7867E1}"/>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14" name="Picture Placeholder 21">
            <a:extLst>
              <a:ext uri="{FF2B5EF4-FFF2-40B4-BE49-F238E27FC236}">
                <a16:creationId xmlns:a16="http://schemas.microsoft.com/office/drawing/2014/main" id="{391A2834-047C-9D4B-BF4C-3506B884720D}"/>
              </a:ext>
            </a:extLst>
          </p:cNvPr>
          <p:cNvSpPr>
            <a:spLocks noGrp="1"/>
          </p:cNvSpPr>
          <p:nvPr>
            <p:ph type="pic" sz="quarter" idx="18" hasCustomPrompt="1"/>
          </p:nvPr>
        </p:nvSpPr>
        <p:spPr>
          <a:xfrm>
            <a:off x="190500" y="428624"/>
            <a:ext cx="4229101" cy="4286251"/>
          </a:xfrm>
          <a:custGeom>
            <a:avLst/>
            <a:gdLst>
              <a:gd name="connsiteX0" fmla="*/ 2819401 w 5638801"/>
              <a:gd name="connsiteY0" fmla="*/ 0 h 5715001"/>
              <a:gd name="connsiteX1" fmla="*/ 5638801 w 5638801"/>
              <a:gd name="connsiteY1" fmla="*/ 2819401 h 5715001"/>
              <a:gd name="connsiteX2" fmla="*/ 5638801 w 5638801"/>
              <a:gd name="connsiteY2" fmla="*/ 3344780 h 5715001"/>
              <a:gd name="connsiteX3" fmla="*/ 5638801 w 5638801"/>
              <a:gd name="connsiteY3" fmla="*/ 3469578 h 5715001"/>
              <a:gd name="connsiteX4" fmla="*/ 5638801 w 5638801"/>
              <a:gd name="connsiteY4" fmla="*/ 4796589 h 5715001"/>
              <a:gd name="connsiteX5" fmla="*/ 5638801 w 5638801"/>
              <a:gd name="connsiteY5" fmla="*/ 4908883 h 5715001"/>
              <a:gd name="connsiteX6" fmla="*/ 5638801 w 5638801"/>
              <a:gd name="connsiteY6" fmla="*/ 5558355 h 5715001"/>
              <a:gd name="connsiteX7" fmla="*/ 5482155 w 5638801"/>
              <a:gd name="connsiteY7" fmla="*/ 5715001 h 5715001"/>
              <a:gd name="connsiteX8" fmla="*/ 156646 w 5638801"/>
              <a:gd name="connsiteY8" fmla="*/ 5715001 h 5715001"/>
              <a:gd name="connsiteX9" fmla="*/ 0 w 5638801"/>
              <a:gd name="connsiteY9" fmla="*/ 5558355 h 5715001"/>
              <a:gd name="connsiteX10" fmla="*/ 0 w 5638801"/>
              <a:gd name="connsiteY10" fmla="*/ 4908883 h 5715001"/>
              <a:gd name="connsiteX11" fmla="*/ 0 w 5638801"/>
              <a:gd name="connsiteY11" fmla="*/ 4796589 h 5715001"/>
              <a:gd name="connsiteX12" fmla="*/ 0 w 5638801"/>
              <a:gd name="connsiteY12" fmla="*/ 3469578 h 5715001"/>
              <a:gd name="connsiteX13" fmla="*/ 0 w 5638801"/>
              <a:gd name="connsiteY13" fmla="*/ 3344780 h 5715001"/>
              <a:gd name="connsiteX14" fmla="*/ 0 w 5638801"/>
              <a:gd name="connsiteY14" fmla="*/ 2819401 h 5715001"/>
              <a:gd name="connsiteX15" fmla="*/ 2819401 w 5638801"/>
              <a:gd name="connsiteY15" fmla="*/ 0 h 5715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38801" h="5715001">
                <a:moveTo>
                  <a:pt x="2819401" y="0"/>
                </a:moveTo>
                <a:cubicBezTo>
                  <a:pt x="4376512" y="0"/>
                  <a:pt x="5638801" y="1262289"/>
                  <a:pt x="5638801" y="2819401"/>
                </a:cubicBezTo>
                <a:lnTo>
                  <a:pt x="5638801" y="3344780"/>
                </a:lnTo>
                <a:lnTo>
                  <a:pt x="5638801" y="3469578"/>
                </a:lnTo>
                <a:lnTo>
                  <a:pt x="5638801" y="4796589"/>
                </a:lnTo>
                <a:lnTo>
                  <a:pt x="5638801" y="4908883"/>
                </a:lnTo>
                <a:lnTo>
                  <a:pt x="5638801" y="5558355"/>
                </a:lnTo>
                <a:cubicBezTo>
                  <a:pt x="5638801" y="5644869"/>
                  <a:pt x="5568669" y="5715001"/>
                  <a:pt x="5482155" y="5715001"/>
                </a:cubicBezTo>
                <a:lnTo>
                  <a:pt x="156646" y="5715001"/>
                </a:lnTo>
                <a:cubicBezTo>
                  <a:pt x="70133" y="5715001"/>
                  <a:pt x="0" y="5644869"/>
                  <a:pt x="0" y="5558355"/>
                </a:cubicBezTo>
                <a:lnTo>
                  <a:pt x="0" y="4908883"/>
                </a:lnTo>
                <a:lnTo>
                  <a:pt x="0" y="4796589"/>
                </a:lnTo>
                <a:lnTo>
                  <a:pt x="0" y="3469578"/>
                </a:lnTo>
                <a:lnTo>
                  <a:pt x="0" y="3344780"/>
                </a:lnTo>
                <a:lnTo>
                  <a:pt x="0" y="2819401"/>
                </a:lnTo>
                <a:cubicBezTo>
                  <a:pt x="0" y="1262289"/>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5" name="Text Placeholder 46">
            <a:extLst>
              <a:ext uri="{FF2B5EF4-FFF2-40B4-BE49-F238E27FC236}">
                <a16:creationId xmlns:a16="http://schemas.microsoft.com/office/drawing/2014/main" id="{B39DEE2A-097B-1A46-9453-FED271CA7779}"/>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Arch Frame | Notched Shape</a:t>
            </a:r>
          </a:p>
        </p:txBody>
      </p:sp>
      <p:sp>
        <p:nvSpPr>
          <p:cNvPr id="18" name="TextBox 17">
            <a:extLst>
              <a:ext uri="{FF2B5EF4-FFF2-40B4-BE49-F238E27FC236}">
                <a16:creationId xmlns:a16="http://schemas.microsoft.com/office/drawing/2014/main" id="{B8A9C341-D949-A84D-8027-279C28A150B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9" name="Title 5">
            <a:extLst>
              <a:ext uri="{FF2B5EF4-FFF2-40B4-BE49-F238E27FC236}">
                <a16:creationId xmlns:a16="http://schemas.microsoft.com/office/drawing/2014/main" id="{51CEAA88-ABF4-EC49-BAFA-90D3990EDE54}"/>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34108032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Split Statement Slide | Arch Frame Only">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C0FA62-D73D-4B43-82FB-AB562B7867E1}"/>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Split Statement Slide w/ Image - Arch Frame - No Shape</a:t>
            </a:r>
          </a:p>
        </p:txBody>
      </p:sp>
      <p:sp>
        <p:nvSpPr>
          <p:cNvPr id="13" name="Picture Placeholder 21">
            <a:extLst>
              <a:ext uri="{FF2B5EF4-FFF2-40B4-BE49-F238E27FC236}">
                <a16:creationId xmlns:a16="http://schemas.microsoft.com/office/drawing/2014/main" id="{AB921957-210F-0B44-A09A-1AAAD948D7F8}"/>
              </a:ext>
            </a:extLst>
          </p:cNvPr>
          <p:cNvSpPr>
            <a:spLocks noGrp="1"/>
          </p:cNvSpPr>
          <p:nvPr>
            <p:ph type="pic" sz="quarter" idx="18" hasCustomPrompt="1"/>
          </p:nvPr>
        </p:nvSpPr>
        <p:spPr>
          <a:xfrm>
            <a:off x="190500" y="428624"/>
            <a:ext cx="4229101" cy="4286251"/>
          </a:xfrm>
          <a:custGeom>
            <a:avLst/>
            <a:gdLst>
              <a:gd name="connsiteX0" fmla="*/ 2819401 w 5638801"/>
              <a:gd name="connsiteY0" fmla="*/ 0 h 5715001"/>
              <a:gd name="connsiteX1" fmla="*/ 5638801 w 5638801"/>
              <a:gd name="connsiteY1" fmla="*/ 2819401 h 5715001"/>
              <a:gd name="connsiteX2" fmla="*/ 5638801 w 5638801"/>
              <a:gd name="connsiteY2" fmla="*/ 3344780 h 5715001"/>
              <a:gd name="connsiteX3" fmla="*/ 5638801 w 5638801"/>
              <a:gd name="connsiteY3" fmla="*/ 3469578 h 5715001"/>
              <a:gd name="connsiteX4" fmla="*/ 5638801 w 5638801"/>
              <a:gd name="connsiteY4" fmla="*/ 4796589 h 5715001"/>
              <a:gd name="connsiteX5" fmla="*/ 5638801 w 5638801"/>
              <a:gd name="connsiteY5" fmla="*/ 4908883 h 5715001"/>
              <a:gd name="connsiteX6" fmla="*/ 5638801 w 5638801"/>
              <a:gd name="connsiteY6" fmla="*/ 5558355 h 5715001"/>
              <a:gd name="connsiteX7" fmla="*/ 5482155 w 5638801"/>
              <a:gd name="connsiteY7" fmla="*/ 5715001 h 5715001"/>
              <a:gd name="connsiteX8" fmla="*/ 156646 w 5638801"/>
              <a:gd name="connsiteY8" fmla="*/ 5715001 h 5715001"/>
              <a:gd name="connsiteX9" fmla="*/ 0 w 5638801"/>
              <a:gd name="connsiteY9" fmla="*/ 5558355 h 5715001"/>
              <a:gd name="connsiteX10" fmla="*/ 0 w 5638801"/>
              <a:gd name="connsiteY10" fmla="*/ 4908883 h 5715001"/>
              <a:gd name="connsiteX11" fmla="*/ 0 w 5638801"/>
              <a:gd name="connsiteY11" fmla="*/ 4796589 h 5715001"/>
              <a:gd name="connsiteX12" fmla="*/ 0 w 5638801"/>
              <a:gd name="connsiteY12" fmla="*/ 3469578 h 5715001"/>
              <a:gd name="connsiteX13" fmla="*/ 0 w 5638801"/>
              <a:gd name="connsiteY13" fmla="*/ 3344780 h 5715001"/>
              <a:gd name="connsiteX14" fmla="*/ 0 w 5638801"/>
              <a:gd name="connsiteY14" fmla="*/ 2819401 h 5715001"/>
              <a:gd name="connsiteX15" fmla="*/ 2819401 w 5638801"/>
              <a:gd name="connsiteY15" fmla="*/ 0 h 5715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638801" h="5715001">
                <a:moveTo>
                  <a:pt x="2819401" y="0"/>
                </a:moveTo>
                <a:cubicBezTo>
                  <a:pt x="4376512" y="0"/>
                  <a:pt x="5638801" y="1262289"/>
                  <a:pt x="5638801" y="2819401"/>
                </a:cubicBezTo>
                <a:lnTo>
                  <a:pt x="5638801" y="3344780"/>
                </a:lnTo>
                <a:lnTo>
                  <a:pt x="5638801" y="3469578"/>
                </a:lnTo>
                <a:lnTo>
                  <a:pt x="5638801" y="4796589"/>
                </a:lnTo>
                <a:lnTo>
                  <a:pt x="5638801" y="4908883"/>
                </a:lnTo>
                <a:lnTo>
                  <a:pt x="5638801" y="5558355"/>
                </a:lnTo>
                <a:cubicBezTo>
                  <a:pt x="5638801" y="5644869"/>
                  <a:pt x="5568669" y="5715001"/>
                  <a:pt x="5482155" y="5715001"/>
                </a:cubicBezTo>
                <a:lnTo>
                  <a:pt x="156646" y="5715001"/>
                </a:lnTo>
                <a:cubicBezTo>
                  <a:pt x="70133" y="5715001"/>
                  <a:pt x="0" y="5644869"/>
                  <a:pt x="0" y="5558355"/>
                </a:cubicBezTo>
                <a:lnTo>
                  <a:pt x="0" y="4908883"/>
                </a:lnTo>
                <a:lnTo>
                  <a:pt x="0" y="4796589"/>
                </a:lnTo>
                <a:lnTo>
                  <a:pt x="0" y="3469578"/>
                </a:lnTo>
                <a:lnTo>
                  <a:pt x="0" y="3344780"/>
                </a:lnTo>
                <a:lnTo>
                  <a:pt x="0" y="2819401"/>
                </a:lnTo>
                <a:cubicBezTo>
                  <a:pt x="0" y="1262289"/>
                  <a:pt x="1262289" y="0"/>
                  <a:pt x="2819401"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b="0" i="0">
                <a:latin typeface="Palatino Linotype" panose="02040502050505030304" pitchFamily="18" charset="0"/>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4" name="Text Placeholder 46">
            <a:extLst>
              <a:ext uri="{FF2B5EF4-FFF2-40B4-BE49-F238E27FC236}">
                <a16:creationId xmlns:a16="http://schemas.microsoft.com/office/drawing/2014/main" id="{CD332E64-C508-4644-97E8-C2788583F6CF}"/>
              </a:ext>
            </a:extLst>
          </p:cNvPr>
          <p:cNvSpPr>
            <a:spLocks noGrp="1"/>
          </p:cNvSpPr>
          <p:nvPr>
            <p:ph type="body" sz="quarter" idx="20" hasCustomPrompt="1"/>
          </p:nvPr>
        </p:nvSpPr>
        <p:spPr>
          <a:xfrm>
            <a:off x="190501" y="0"/>
            <a:ext cx="4229100" cy="257176"/>
          </a:xfrm>
        </p:spPr>
        <p:txBody>
          <a:bodyPr anchor="b">
            <a:noAutofit/>
          </a:bodyPr>
          <a:lstStyle>
            <a:lvl1pPr marL="0" indent="0">
              <a:lnSpc>
                <a:spcPct val="100000"/>
              </a:lnSpc>
              <a:buNone/>
              <a:defRPr sz="1000" b="0" i="0">
                <a:solidFill>
                  <a:schemeClr val="bg1"/>
                </a:solidFill>
                <a:latin typeface="Palatino Linotype" panose="02040502050505030304" pitchFamily="18" charset="0"/>
              </a:defRPr>
            </a:lvl1pPr>
          </a:lstStyle>
          <a:p>
            <a:pPr lvl="0"/>
            <a:r>
              <a:rPr lang="en-US"/>
              <a:t>Type here to enter the presentation section name.</a:t>
            </a:r>
          </a:p>
        </p:txBody>
      </p:sp>
      <p:sp>
        <p:nvSpPr>
          <p:cNvPr id="16" name="TextBox 15">
            <a:extLst>
              <a:ext uri="{FF2B5EF4-FFF2-40B4-BE49-F238E27FC236}">
                <a16:creationId xmlns:a16="http://schemas.microsoft.com/office/drawing/2014/main" id="{444C440F-E5D0-DF4B-8297-8ED25E17A1DF}"/>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p>
          <a:p>
            <a:pPr algn="l"/>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White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Body Copy</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
        <p:nvSpPr>
          <p:cNvPr id="17" name="Title 5">
            <a:extLst>
              <a:ext uri="{FF2B5EF4-FFF2-40B4-BE49-F238E27FC236}">
                <a16:creationId xmlns:a16="http://schemas.microsoft.com/office/drawing/2014/main" id="{F7C3F9DF-74D9-0741-85F8-A00D5EF53D5D}"/>
              </a:ext>
            </a:extLst>
          </p:cNvPr>
          <p:cNvSpPr>
            <a:spLocks noGrp="1"/>
          </p:cNvSpPr>
          <p:nvPr>
            <p:ph type="title" hasCustomPrompt="1"/>
          </p:nvPr>
        </p:nvSpPr>
        <p:spPr>
          <a:xfrm>
            <a:off x="4752804" y="1533121"/>
            <a:ext cx="4237781"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0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br>
              <a:rPr lang="en-US"/>
            </a:br>
            <a:r>
              <a:rPr lang="en-US" err="1"/>
              <a:t>iste</a:t>
            </a:r>
            <a:r>
              <a:rPr lang="en-US"/>
              <a:t> </a:t>
            </a:r>
            <a:r>
              <a:rPr lang="en-US" err="1"/>
              <a:t>natus</a:t>
            </a:r>
            <a:r>
              <a:rPr lang="en-US"/>
              <a:t> error sit </a:t>
            </a:r>
            <a:r>
              <a:rPr lang="en-US" err="1"/>
              <a:t>voluptatem</a:t>
            </a:r>
            <a:r>
              <a:rPr lang="en-US"/>
              <a:t> </a:t>
            </a:r>
            <a:r>
              <a:rPr lang="en-US" err="1"/>
              <a:t>accusantium</a:t>
            </a:r>
            <a:r>
              <a:rPr lang="en-US"/>
              <a:t> </a:t>
            </a:r>
            <a:r>
              <a:rPr lang="en-US" err="1"/>
              <a:t>doloremque</a:t>
            </a:r>
            <a:r>
              <a:rPr lang="en-US"/>
              <a:t>.</a:t>
            </a:r>
          </a:p>
        </p:txBody>
      </p:sp>
    </p:spTree>
    <p:extLst>
      <p:ext uri="{BB962C8B-B14F-4D97-AF65-F5344CB8AC3E}">
        <p14:creationId xmlns:p14="http://schemas.microsoft.com/office/powerpoint/2010/main" val="17672814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Statement Slide - Octagon Shape">
    <p:bg>
      <p:bgPr>
        <a:solidFill>
          <a:schemeClr val="accent1"/>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12677632-96EF-2842-ACD8-D5A97A513A90}"/>
              </a:ext>
            </a:extLst>
          </p:cNvPr>
          <p:cNvSpPr>
            <a:spLocks noChangeAspect="1"/>
          </p:cNvSpPr>
          <p:nvPr userDrawn="1"/>
        </p:nvSpPr>
        <p:spPr>
          <a:xfrm>
            <a:off x="394094" y="361950"/>
            <a:ext cx="8355812" cy="4572000"/>
          </a:xfrm>
          <a:custGeom>
            <a:avLst/>
            <a:gdLst>
              <a:gd name="connsiteX0" fmla="*/ 9096926 w 11734801"/>
              <a:gd name="connsiteY0" fmla="*/ 0 h 6420861"/>
              <a:gd name="connsiteX1" fmla="*/ 9735042 w 11734801"/>
              <a:gd name="connsiteY1" fmla="*/ 0 h 6420861"/>
              <a:gd name="connsiteX2" fmla="*/ 9938308 w 11734801"/>
              <a:gd name="connsiteY2" fmla="*/ 84206 h 6420861"/>
              <a:gd name="connsiteX3" fmla="*/ 11650473 w 11734801"/>
              <a:gd name="connsiteY3" fmla="*/ 1796372 h 6420861"/>
              <a:gd name="connsiteX4" fmla="*/ 11734801 w 11734801"/>
              <a:gd name="connsiteY4" fmla="*/ 1999637 h 6420861"/>
              <a:gd name="connsiteX5" fmla="*/ 11734801 w 11734801"/>
              <a:gd name="connsiteY5" fmla="*/ 4421224 h 6420861"/>
              <a:gd name="connsiteX6" fmla="*/ 11650594 w 11734801"/>
              <a:gd name="connsiteY6" fmla="*/ 4624490 h 6420861"/>
              <a:gd name="connsiteX7" fmla="*/ 9938430 w 11734801"/>
              <a:gd name="connsiteY7" fmla="*/ 6336654 h 6420861"/>
              <a:gd name="connsiteX8" fmla="*/ 9735165 w 11734801"/>
              <a:gd name="connsiteY8" fmla="*/ 6420861 h 6420861"/>
              <a:gd name="connsiteX9" fmla="*/ 9386778 w 11734801"/>
              <a:gd name="connsiteY9" fmla="*/ 6420861 h 6420861"/>
              <a:gd name="connsiteX10" fmla="*/ 9096926 w 11734801"/>
              <a:gd name="connsiteY10" fmla="*/ 6420861 h 6420861"/>
              <a:gd name="connsiteX11" fmla="*/ 2398093 w 11734801"/>
              <a:gd name="connsiteY11" fmla="*/ 6420861 h 6420861"/>
              <a:gd name="connsiteX12" fmla="*/ 2348025 w 11734801"/>
              <a:gd name="connsiteY12" fmla="*/ 6420861 h 6420861"/>
              <a:gd name="connsiteX13" fmla="*/ 1817799 w 11734801"/>
              <a:gd name="connsiteY13" fmla="*/ 6420861 h 6420861"/>
              <a:gd name="connsiteX14" fmla="*/ 1633011 w 11734801"/>
              <a:gd name="connsiteY14" fmla="*/ 6336654 h 6420861"/>
              <a:gd name="connsiteX15" fmla="*/ 76497 w 11734801"/>
              <a:gd name="connsiteY15" fmla="*/ 4624490 h 6420861"/>
              <a:gd name="connsiteX16" fmla="*/ 0 w 11734801"/>
              <a:gd name="connsiteY16" fmla="*/ 4421224 h 6420861"/>
              <a:gd name="connsiteX17" fmla="*/ 0 w 11734801"/>
              <a:gd name="connsiteY17" fmla="*/ 1999637 h 6420861"/>
              <a:gd name="connsiteX18" fmla="*/ 76497 w 11734801"/>
              <a:gd name="connsiteY18" fmla="*/ 1796372 h 6420861"/>
              <a:gd name="connsiteX19" fmla="*/ 1633011 w 11734801"/>
              <a:gd name="connsiteY19" fmla="*/ 84206 h 6420861"/>
              <a:gd name="connsiteX20" fmla="*/ 1817799 w 11734801"/>
              <a:gd name="connsiteY20" fmla="*/ 0 h 6420861"/>
              <a:gd name="connsiteX21" fmla="*/ 2348025 w 11734801"/>
              <a:gd name="connsiteY21" fmla="*/ 0 h 6420861"/>
              <a:gd name="connsiteX22" fmla="*/ 2398093 w 11734801"/>
              <a:gd name="connsiteY22" fmla="*/ 0 h 6420861"/>
              <a:gd name="connsiteX23" fmla="*/ 9096926 w 11734801"/>
              <a:gd name="connsiteY23" fmla="*/ 0 h 6420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734801" h="6420861">
                <a:moveTo>
                  <a:pt x="9096926" y="0"/>
                </a:moveTo>
                <a:lnTo>
                  <a:pt x="9735042" y="0"/>
                </a:lnTo>
                <a:cubicBezTo>
                  <a:pt x="9811285" y="4"/>
                  <a:pt x="9884403" y="30294"/>
                  <a:pt x="9938308" y="84206"/>
                </a:cubicBezTo>
                <a:lnTo>
                  <a:pt x="11650473" y="1796372"/>
                </a:lnTo>
                <a:cubicBezTo>
                  <a:pt x="11704457" y="1850247"/>
                  <a:pt x="11734801" y="1923377"/>
                  <a:pt x="11734801" y="1999637"/>
                </a:cubicBezTo>
                <a:lnTo>
                  <a:pt x="11734801" y="4421224"/>
                </a:lnTo>
                <a:cubicBezTo>
                  <a:pt x="11734801" y="4497467"/>
                  <a:pt x="11704518" y="4570584"/>
                  <a:pt x="11650594" y="4624490"/>
                </a:cubicBezTo>
                <a:lnTo>
                  <a:pt x="9938430" y="6336654"/>
                </a:lnTo>
                <a:cubicBezTo>
                  <a:pt x="9884524" y="6390578"/>
                  <a:pt x="9811407" y="6420861"/>
                  <a:pt x="9735165" y="6420861"/>
                </a:cubicBezTo>
                <a:lnTo>
                  <a:pt x="9386778" y="6420861"/>
                </a:lnTo>
                <a:lnTo>
                  <a:pt x="9096926" y="6420861"/>
                </a:lnTo>
                <a:lnTo>
                  <a:pt x="2398093" y="6420861"/>
                </a:lnTo>
                <a:lnTo>
                  <a:pt x="2348025" y="6420861"/>
                </a:lnTo>
                <a:lnTo>
                  <a:pt x="1817799" y="6420861"/>
                </a:lnTo>
                <a:cubicBezTo>
                  <a:pt x="1748486" y="6420861"/>
                  <a:pt x="1682016" y="6390578"/>
                  <a:pt x="1633011" y="6336654"/>
                </a:cubicBezTo>
                <a:lnTo>
                  <a:pt x="76497" y="4624490"/>
                </a:lnTo>
                <a:cubicBezTo>
                  <a:pt x="27521" y="4570560"/>
                  <a:pt x="8" y="4497455"/>
                  <a:pt x="0" y="4421224"/>
                </a:cubicBezTo>
                <a:lnTo>
                  <a:pt x="0" y="1999637"/>
                </a:lnTo>
                <a:cubicBezTo>
                  <a:pt x="-11" y="1923407"/>
                  <a:pt x="27505" y="1850290"/>
                  <a:pt x="76497" y="1796372"/>
                </a:cubicBezTo>
                <a:lnTo>
                  <a:pt x="1633011" y="84206"/>
                </a:lnTo>
                <a:cubicBezTo>
                  <a:pt x="1682016" y="30295"/>
                  <a:pt x="1748486" y="4"/>
                  <a:pt x="1817799" y="0"/>
                </a:cubicBezTo>
                <a:lnTo>
                  <a:pt x="2348025" y="0"/>
                </a:lnTo>
                <a:lnTo>
                  <a:pt x="2398093" y="0"/>
                </a:lnTo>
                <a:lnTo>
                  <a:pt x="9096926"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userDrawn="1">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userDrawn="1">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Octagon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1" name="Text Placeholder 46">
            <a:extLst>
              <a:ext uri="{FF2B5EF4-FFF2-40B4-BE49-F238E27FC236}">
                <a16:creationId xmlns:a16="http://schemas.microsoft.com/office/drawing/2014/main" id="{5C4A3A83-A37A-0947-981A-C1360B046A0A}"/>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5" name="Title 5">
            <a:extLst>
              <a:ext uri="{FF2B5EF4-FFF2-40B4-BE49-F238E27FC236}">
                <a16:creationId xmlns:a16="http://schemas.microsoft.com/office/drawing/2014/main" id="{96E84429-496C-B24C-A697-06D99AFB2869}"/>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16" name="TextBox 15">
            <a:extLst>
              <a:ext uri="{FF2B5EF4-FFF2-40B4-BE49-F238E27FC236}">
                <a16:creationId xmlns:a16="http://schemas.microsoft.com/office/drawing/2014/main" id="{F5BDBB96-DE2F-C64B-9FE2-239C324797D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501901539"/>
      </p:ext>
    </p:extLst>
  </p:cSld>
  <p:clrMapOvr>
    <a:masterClrMapping/>
  </p:clrMapOvr>
  <p:transition>
    <p:fade/>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Statement Slide - Barrel Shape">
    <p:bg>
      <p:bgPr>
        <a:solidFill>
          <a:schemeClr val="accent1"/>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3E1A8A0D-33DD-B24F-8B20-EC2105F21BEB}"/>
              </a:ext>
            </a:extLst>
          </p:cNvPr>
          <p:cNvSpPr>
            <a:spLocks noChangeAspect="1"/>
          </p:cNvSpPr>
          <p:nvPr userDrawn="1"/>
        </p:nvSpPr>
        <p:spPr>
          <a:xfrm>
            <a:off x="383847" y="361950"/>
            <a:ext cx="8376306" cy="4572000"/>
          </a:xfrm>
          <a:custGeom>
            <a:avLst/>
            <a:gdLst>
              <a:gd name="connsiteX0" fmla="*/ 10171130 w 11726828"/>
              <a:gd name="connsiteY0" fmla="*/ 0 h 6400800"/>
              <a:gd name="connsiteX1" fmla="*/ 10690111 w 11726828"/>
              <a:gd name="connsiteY1" fmla="*/ 0 h 6400800"/>
              <a:gd name="connsiteX2" fmla="*/ 10821566 w 11726828"/>
              <a:gd name="connsiteY2" fmla="*/ 77180 h 6400800"/>
              <a:gd name="connsiteX3" fmla="*/ 11726828 w 11726828"/>
              <a:gd name="connsiteY3" fmla="*/ 3200431 h 6400800"/>
              <a:gd name="connsiteX4" fmla="*/ 10821566 w 11726828"/>
              <a:gd name="connsiteY4" fmla="*/ 6323682 h 6400800"/>
              <a:gd name="connsiteX5" fmla="*/ 10690111 w 11726828"/>
              <a:gd name="connsiteY5" fmla="*/ 6400800 h 6400800"/>
              <a:gd name="connsiteX6" fmla="*/ 10554053 w 11726828"/>
              <a:gd name="connsiteY6" fmla="*/ 6400800 h 6400800"/>
              <a:gd name="connsiteX7" fmla="*/ 10171130 w 11726828"/>
              <a:gd name="connsiteY7" fmla="*/ 6400800 h 6400800"/>
              <a:gd name="connsiteX8" fmla="*/ 1555698 w 11726828"/>
              <a:gd name="connsiteY8" fmla="*/ 6400800 h 6400800"/>
              <a:gd name="connsiteX9" fmla="*/ 1180748 w 11726828"/>
              <a:gd name="connsiteY9" fmla="*/ 6400800 h 6400800"/>
              <a:gd name="connsiteX10" fmla="*/ 1036778 w 11726828"/>
              <a:gd name="connsiteY10" fmla="*/ 6400800 h 6400800"/>
              <a:gd name="connsiteX11" fmla="*/ 905261 w 11726828"/>
              <a:gd name="connsiteY11" fmla="*/ 6323682 h 6400800"/>
              <a:gd name="connsiteX12" fmla="*/ 0 w 11726828"/>
              <a:gd name="connsiteY12" fmla="*/ 3200431 h 6400800"/>
              <a:gd name="connsiteX13" fmla="*/ 905261 w 11726828"/>
              <a:gd name="connsiteY13" fmla="*/ 77180 h 6400800"/>
              <a:gd name="connsiteX14" fmla="*/ 1036778 w 11726828"/>
              <a:gd name="connsiteY14" fmla="*/ 0 h 6400800"/>
              <a:gd name="connsiteX15" fmla="*/ 1180748 w 11726828"/>
              <a:gd name="connsiteY15" fmla="*/ 0 h 6400800"/>
              <a:gd name="connsiteX16" fmla="*/ 1555698 w 11726828"/>
              <a:gd name="connsiteY16" fmla="*/ 0 h 6400800"/>
              <a:gd name="connsiteX17" fmla="*/ 10171130 w 11726828"/>
              <a:gd name="connsiteY17"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726828" h="6400800">
                <a:moveTo>
                  <a:pt x="10171130" y="0"/>
                </a:moveTo>
                <a:lnTo>
                  <a:pt x="10690111" y="0"/>
                </a:lnTo>
                <a:cubicBezTo>
                  <a:pt x="10730681" y="0"/>
                  <a:pt x="10778011" y="9198"/>
                  <a:pt x="10821566" y="77180"/>
                </a:cubicBezTo>
                <a:cubicBezTo>
                  <a:pt x="11422252" y="1014240"/>
                  <a:pt x="11726828" y="2065090"/>
                  <a:pt x="11726828" y="3200431"/>
                </a:cubicBezTo>
                <a:cubicBezTo>
                  <a:pt x="11726828" y="4335771"/>
                  <a:pt x="11422252" y="5386620"/>
                  <a:pt x="10821566" y="6323682"/>
                </a:cubicBezTo>
                <a:cubicBezTo>
                  <a:pt x="10778011" y="6391663"/>
                  <a:pt x="10730681" y="6400800"/>
                  <a:pt x="10690111" y="6400800"/>
                </a:cubicBezTo>
                <a:lnTo>
                  <a:pt x="10554053" y="6400800"/>
                </a:lnTo>
                <a:lnTo>
                  <a:pt x="10171130" y="6400800"/>
                </a:lnTo>
                <a:lnTo>
                  <a:pt x="1555698" y="6400800"/>
                </a:lnTo>
                <a:lnTo>
                  <a:pt x="1180748" y="6400800"/>
                </a:lnTo>
                <a:lnTo>
                  <a:pt x="1036778" y="6400800"/>
                </a:lnTo>
                <a:cubicBezTo>
                  <a:pt x="996208" y="6400800"/>
                  <a:pt x="948816" y="6391663"/>
                  <a:pt x="905261" y="6323682"/>
                </a:cubicBezTo>
                <a:cubicBezTo>
                  <a:pt x="304577" y="5386620"/>
                  <a:pt x="0" y="4335771"/>
                  <a:pt x="0" y="3200431"/>
                </a:cubicBezTo>
                <a:cubicBezTo>
                  <a:pt x="0" y="2065090"/>
                  <a:pt x="304577" y="1014240"/>
                  <a:pt x="905261" y="77180"/>
                </a:cubicBezTo>
                <a:cubicBezTo>
                  <a:pt x="948816" y="9198"/>
                  <a:pt x="996208" y="0"/>
                  <a:pt x="1036778" y="0"/>
                </a:cubicBezTo>
                <a:lnTo>
                  <a:pt x="1180748" y="0"/>
                </a:lnTo>
                <a:lnTo>
                  <a:pt x="1555698" y="0"/>
                </a:lnTo>
                <a:lnTo>
                  <a:pt x="1017113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userDrawn="1">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userDrawn="1">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Barrel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0" name="Title 5">
            <a:extLst>
              <a:ext uri="{FF2B5EF4-FFF2-40B4-BE49-F238E27FC236}">
                <a16:creationId xmlns:a16="http://schemas.microsoft.com/office/drawing/2014/main" id="{FCD90EE9-BD36-5D49-8298-31335A9B8115}"/>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11" name="Text Placeholder 46">
            <a:extLst>
              <a:ext uri="{FF2B5EF4-FFF2-40B4-BE49-F238E27FC236}">
                <a16:creationId xmlns:a16="http://schemas.microsoft.com/office/drawing/2014/main" id="{F451511A-E368-F146-9B7D-019F5B9B837C}"/>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5" name="TextBox 14">
            <a:extLst>
              <a:ext uri="{FF2B5EF4-FFF2-40B4-BE49-F238E27FC236}">
                <a16:creationId xmlns:a16="http://schemas.microsoft.com/office/drawing/2014/main" id="{0661D074-E9DC-6043-AC9C-257B1125EFA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857301644"/>
      </p:ext>
    </p:extLst>
  </p:cSld>
  <p:clrMapOvr>
    <a:masterClrMapping/>
  </p:clrMapOvr>
  <p:transition>
    <p:fade/>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Statement Slide - Barrel Rotated Shape">
    <p:bg>
      <p:bgPr>
        <a:solidFill>
          <a:schemeClr val="accent1"/>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951CE9B8-5FB6-F64C-B2E7-68C1325E8564}"/>
              </a:ext>
            </a:extLst>
          </p:cNvPr>
          <p:cNvSpPr>
            <a:spLocks noChangeAspect="1"/>
          </p:cNvSpPr>
          <p:nvPr userDrawn="1"/>
        </p:nvSpPr>
        <p:spPr>
          <a:xfrm rot="5400000">
            <a:off x="2303032" y="-1564118"/>
            <a:ext cx="4572000" cy="8424136"/>
          </a:xfrm>
          <a:custGeom>
            <a:avLst/>
            <a:gdLst>
              <a:gd name="connsiteX0" fmla="*/ 0 w 6366241"/>
              <a:gd name="connsiteY0" fmla="*/ 5865120 h 11730113"/>
              <a:gd name="connsiteX1" fmla="*/ 1658978 w 6366241"/>
              <a:gd name="connsiteY1" fmla="*/ 141454 h 11730113"/>
              <a:gd name="connsiteX2" fmla="*/ 1899994 w 6366241"/>
              <a:gd name="connsiteY2" fmla="*/ 15 h 11730113"/>
              <a:gd name="connsiteX3" fmla="*/ 2494504 w 6366241"/>
              <a:gd name="connsiteY3" fmla="*/ 15 h 11730113"/>
              <a:gd name="connsiteX4" fmla="*/ 2494504 w 6366241"/>
              <a:gd name="connsiteY4" fmla="*/ 2 h 11730113"/>
              <a:gd name="connsiteX5" fmla="*/ 3515277 w 6366241"/>
              <a:gd name="connsiteY5" fmla="*/ 2 h 11730113"/>
              <a:gd name="connsiteX6" fmla="*/ 3515277 w 6366241"/>
              <a:gd name="connsiteY6" fmla="*/ 0 h 11730113"/>
              <a:gd name="connsiteX7" fmla="*/ 4466359 w 6366241"/>
              <a:gd name="connsiteY7" fmla="*/ 0 h 11730113"/>
              <a:gd name="connsiteX8" fmla="*/ 4707264 w 6366241"/>
              <a:gd name="connsiteY8" fmla="*/ 141441 h 11730113"/>
              <a:gd name="connsiteX9" fmla="*/ 6366241 w 6366241"/>
              <a:gd name="connsiteY9" fmla="*/ 5865107 h 11730113"/>
              <a:gd name="connsiteX10" fmla="*/ 4707264 w 6366241"/>
              <a:gd name="connsiteY10" fmla="*/ 11588773 h 11730113"/>
              <a:gd name="connsiteX11" fmla="*/ 4466359 w 6366241"/>
              <a:gd name="connsiteY11" fmla="*/ 11730100 h 11730113"/>
              <a:gd name="connsiteX12" fmla="*/ 3515277 w 6366241"/>
              <a:gd name="connsiteY12" fmla="*/ 11730100 h 11730113"/>
              <a:gd name="connsiteX13" fmla="*/ 3515277 w 6366241"/>
              <a:gd name="connsiteY13" fmla="*/ 11730094 h 11730113"/>
              <a:gd name="connsiteX14" fmla="*/ 2850966 w 6366241"/>
              <a:gd name="connsiteY14" fmla="*/ 11730094 h 11730113"/>
              <a:gd name="connsiteX15" fmla="*/ 2850966 w 6366241"/>
              <a:gd name="connsiteY15" fmla="*/ 11730113 h 11730113"/>
              <a:gd name="connsiteX16" fmla="*/ 1899994 w 6366241"/>
              <a:gd name="connsiteY16" fmla="*/ 11730113 h 11730113"/>
              <a:gd name="connsiteX17" fmla="*/ 1658978 w 6366241"/>
              <a:gd name="connsiteY17" fmla="*/ 11588786 h 11730113"/>
              <a:gd name="connsiteX18" fmla="*/ 0 w 6366241"/>
              <a:gd name="connsiteY18" fmla="*/ 5865120 h 117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66241" h="11730113">
                <a:moveTo>
                  <a:pt x="0" y="5865120"/>
                </a:moveTo>
                <a:cubicBezTo>
                  <a:pt x="0" y="3784496"/>
                  <a:pt x="558166" y="1858710"/>
                  <a:pt x="1658978" y="141454"/>
                </a:cubicBezTo>
                <a:cubicBezTo>
                  <a:pt x="1738797" y="16870"/>
                  <a:pt x="1825647" y="15"/>
                  <a:pt x="1899994" y="15"/>
                </a:cubicBezTo>
                <a:lnTo>
                  <a:pt x="2494504" y="15"/>
                </a:lnTo>
                <a:lnTo>
                  <a:pt x="2494504" y="2"/>
                </a:lnTo>
                <a:lnTo>
                  <a:pt x="3515277" y="2"/>
                </a:lnTo>
                <a:lnTo>
                  <a:pt x="3515277" y="0"/>
                </a:lnTo>
                <a:lnTo>
                  <a:pt x="4466359" y="0"/>
                </a:lnTo>
                <a:cubicBezTo>
                  <a:pt x="4540707" y="0"/>
                  <a:pt x="4627445" y="16857"/>
                  <a:pt x="4707264" y="141441"/>
                </a:cubicBezTo>
                <a:cubicBezTo>
                  <a:pt x="5808076" y="1858697"/>
                  <a:pt x="6366241" y="3784483"/>
                  <a:pt x="6366241" y="5865107"/>
                </a:cubicBezTo>
                <a:cubicBezTo>
                  <a:pt x="6366241" y="7945730"/>
                  <a:pt x="5808076" y="9871515"/>
                  <a:pt x="4707264" y="11588773"/>
                </a:cubicBezTo>
                <a:cubicBezTo>
                  <a:pt x="4627445" y="11713354"/>
                  <a:pt x="4540707" y="11730100"/>
                  <a:pt x="4466359" y="11730100"/>
                </a:cubicBezTo>
                <a:lnTo>
                  <a:pt x="3515277" y="11730100"/>
                </a:lnTo>
                <a:lnTo>
                  <a:pt x="3515277" y="11730094"/>
                </a:lnTo>
                <a:lnTo>
                  <a:pt x="2850966" y="11730094"/>
                </a:lnTo>
                <a:lnTo>
                  <a:pt x="2850966" y="11730113"/>
                </a:lnTo>
                <a:lnTo>
                  <a:pt x="1899994" y="11730113"/>
                </a:lnTo>
                <a:cubicBezTo>
                  <a:pt x="1825646" y="11730113"/>
                  <a:pt x="1738797" y="11713367"/>
                  <a:pt x="1658978" y="11588786"/>
                </a:cubicBezTo>
                <a:cubicBezTo>
                  <a:pt x="558165" y="9871528"/>
                  <a:pt x="0" y="7945743"/>
                  <a:pt x="0" y="58651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userDrawn="1">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userDrawn="1">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Barrel Rotated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0" name="Title 5">
            <a:extLst>
              <a:ext uri="{FF2B5EF4-FFF2-40B4-BE49-F238E27FC236}">
                <a16:creationId xmlns:a16="http://schemas.microsoft.com/office/drawing/2014/main" id="{D8FF06F2-D734-AE4F-8ADF-25A3E72788DD}"/>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11" name="Text Placeholder 46">
            <a:extLst>
              <a:ext uri="{FF2B5EF4-FFF2-40B4-BE49-F238E27FC236}">
                <a16:creationId xmlns:a16="http://schemas.microsoft.com/office/drawing/2014/main" id="{312D5909-9DF3-BE40-A7A5-B8236B4F8BF1}"/>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4" name="TextBox 13">
            <a:extLst>
              <a:ext uri="{FF2B5EF4-FFF2-40B4-BE49-F238E27FC236}">
                <a16:creationId xmlns:a16="http://schemas.microsoft.com/office/drawing/2014/main" id="{7AAA54CA-9147-BE4A-A6E7-6EEBB0044A5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850035986"/>
      </p:ext>
    </p:extLst>
  </p:cSld>
  <p:clrMapOvr>
    <a:masterClrMapping/>
  </p:clrMapOvr>
  <p:transition>
    <p:fade/>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Statement Slide - Hexagon Shape">
    <p:bg>
      <p:bgPr>
        <a:solidFill>
          <a:schemeClr val="accent1"/>
        </a:solid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4C969AEB-2BA5-DF49-A2AC-205601F4FD65}"/>
              </a:ext>
            </a:extLst>
          </p:cNvPr>
          <p:cNvSpPr>
            <a:spLocks noChangeAspect="1"/>
          </p:cNvSpPr>
          <p:nvPr userDrawn="1"/>
        </p:nvSpPr>
        <p:spPr>
          <a:xfrm>
            <a:off x="370251" y="361950"/>
            <a:ext cx="8403497" cy="4572000"/>
          </a:xfrm>
          <a:custGeom>
            <a:avLst/>
            <a:gdLst>
              <a:gd name="connsiteX0" fmla="*/ 1928462 w 11724601"/>
              <a:gd name="connsiteY0" fmla="*/ 0 h 6378877"/>
              <a:gd name="connsiteX1" fmla="*/ 2150982 w 11724601"/>
              <a:gd name="connsiteY1" fmla="*/ 0 h 6378877"/>
              <a:gd name="connsiteX2" fmla="*/ 2526627 w 11724601"/>
              <a:gd name="connsiteY2" fmla="*/ 0 h 6378877"/>
              <a:gd name="connsiteX3" fmla="*/ 7586894 w 11724601"/>
              <a:gd name="connsiteY3" fmla="*/ 0 h 6378877"/>
              <a:gd name="connsiteX4" fmla="*/ 9563421 w 11724601"/>
              <a:gd name="connsiteY4" fmla="*/ 0 h 6378877"/>
              <a:gd name="connsiteX5" fmla="*/ 9563421 w 11724601"/>
              <a:gd name="connsiteY5" fmla="*/ 1 h 6378877"/>
              <a:gd name="connsiteX6" fmla="*/ 9618216 w 11724601"/>
              <a:gd name="connsiteY6" fmla="*/ 1 h 6378877"/>
              <a:gd name="connsiteX7" fmla="*/ 9796063 w 11724601"/>
              <a:gd name="connsiteY7" fmla="*/ 1 h 6378877"/>
              <a:gd name="connsiteX8" fmla="*/ 9974650 w 11724601"/>
              <a:gd name="connsiteY8" fmla="*/ 103033 h 6378877"/>
              <a:gd name="connsiteX9" fmla="*/ 11696989 w 11724601"/>
              <a:gd name="connsiteY9" fmla="*/ 3086202 h 6378877"/>
              <a:gd name="connsiteX10" fmla="*/ 11696989 w 11724601"/>
              <a:gd name="connsiteY10" fmla="*/ 3292265 h 6378877"/>
              <a:gd name="connsiteX11" fmla="*/ 9974857 w 11724601"/>
              <a:gd name="connsiteY11" fmla="*/ 6275709 h 6378877"/>
              <a:gd name="connsiteX12" fmla="*/ 9796202 w 11724601"/>
              <a:gd name="connsiteY12" fmla="*/ 6378877 h 6378877"/>
              <a:gd name="connsiteX13" fmla="*/ 9618216 w 11724601"/>
              <a:gd name="connsiteY13" fmla="*/ 6378877 h 6378877"/>
              <a:gd name="connsiteX14" fmla="*/ 9197974 w 11724601"/>
              <a:gd name="connsiteY14" fmla="*/ 6378877 h 6378877"/>
              <a:gd name="connsiteX15" fmla="*/ 9197974 w 11724601"/>
              <a:gd name="connsiteY15" fmla="*/ 6378876 h 6378877"/>
              <a:gd name="connsiteX16" fmla="*/ 7586894 w 11724601"/>
              <a:gd name="connsiteY16" fmla="*/ 6378876 h 6378877"/>
              <a:gd name="connsiteX17" fmla="*/ 4127483 w 11724601"/>
              <a:gd name="connsiteY17" fmla="*/ 6378876 h 6378877"/>
              <a:gd name="connsiteX18" fmla="*/ 2526627 w 11724601"/>
              <a:gd name="connsiteY18" fmla="*/ 6378876 h 6378877"/>
              <a:gd name="connsiteX19" fmla="*/ 2150982 w 11724601"/>
              <a:gd name="connsiteY19" fmla="*/ 6378876 h 6378877"/>
              <a:gd name="connsiteX20" fmla="*/ 2093130 w 11724601"/>
              <a:gd name="connsiteY20" fmla="*/ 6378876 h 6378877"/>
              <a:gd name="connsiteX21" fmla="*/ 1928462 w 11724601"/>
              <a:gd name="connsiteY21" fmla="*/ 6378876 h 6378877"/>
              <a:gd name="connsiteX22" fmla="*/ 1749875 w 11724601"/>
              <a:gd name="connsiteY22" fmla="*/ 6275845 h 6378877"/>
              <a:gd name="connsiteX23" fmla="*/ 27606 w 11724601"/>
              <a:gd name="connsiteY23" fmla="*/ 3292539 h 6378877"/>
              <a:gd name="connsiteX24" fmla="*/ 27606 w 11724601"/>
              <a:gd name="connsiteY24" fmla="*/ 3086476 h 6378877"/>
              <a:gd name="connsiteX25" fmla="*/ 1749875 w 11724601"/>
              <a:gd name="connsiteY25" fmla="*/ 103031 h 6378877"/>
              <a:gd name="connsiteX26" fmla="*/ 1928462 w 11724601"/>
              <a:gd name="connsiteY26" fmla="*/ 0 h 637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724601" h="6378877">
                <a:moveTo>
                  <a:pt x="1928462" y="0"/>
                </a:moveTo>
                <a:lnTo>
                  <a:pt x="2150982" y="0"/>
                </a:lnTo>
                <a:lnTo>
                  <a:pt x="2526627" y="0"/>
                </a:lnTo>
                <a:lnTo>
                  <a:pt x="7586894" y="0"/>
                </a:lnTo>
                <a:lnTo>
                  <a:pt x="9563421" y="0"/>
                </a:lnTo>
                <a:lnTo>
                  <a:pt x="9563421" y="1"/>
                </a:lnTo>
                <a:lnTo>
                  <a:pt x="9618216" y="1"/>
                </a:lnTo>
                <a:lnTo>
                  <a:pt x="9796063" y="1"/>
                </a:lnTo>
                <a:cubicBezTo>
                  <a:pt x="9869731" y="-46"/>
                  <a:pt x="9937821" y="39235"/>
                  <a:pt x="9974650" y="103033"/>
                </a:cubicBezTo>
                <a:lnTo>
                  <a:pt x="11696989" y="3086202"/>
                </a:lnTo>
                <a:cubicBezTo>
                  <a:pt x="11733805" y="3149957"/>
                  <a:pt x="11733805" y="3228509"/>
                  <a:pt x="11696989" y="3292265"/>
                </a:cubicBezTo>
                <a:lnTo>
                  <a:pt x="9974857" y="6275709"/>
                </a:lnTo>
                <a:cubicBezTo>
                  <a:pt x="9938047" y="6339581"/>
                  <a:pt x="9869923" y="6378946"/>
                  <a:pt x="9796202" y="6378877"/>
                </a:cubicBezTo>
                <a:lnTo>
                  <a:pt x="9618216" y="6378877"/>
                </a:lnTo>
                <a:lnTo>
                  <a:pt x="9197974" y="6378877"/>
                </a:lnTo>
                <a:lnTo>
                  <a:pt x="9197974" y="6378876"/>
                </a:lnTo>
                <a:lnTo>
                  <a:pt x="7586894" y="6378876"/>
                </a:lnTo>
                <a:lnTo>
                  <a:pt x="4127483" y="6378876"/>
                </a:lnTo>
                <a:lnTo>
                  <a:pt x="2526627" y="6378876"/>
                </a:lnTo>
                <a:lnTo>
                  <a:pt x="2150982" y="6378876"/>
                </a:lnTo>
                <a:lnTo>
                  <a:pt x="2093130" y="6378876"/>
                </a:lnTo>
                <a:lnTo>
                  <a:pt x="1928462" y="6378876"/>
                </a:lnTo>
                <a:cubicBezTo>
                  <a:pt x="1854795" y="6378945"/>
                  <a:pt x="1786706" y="6339642"/>
                  <a:pt x="1749875" y="6275845"/>
                </a:cubicBezTo>
                <a:lnTo>
                  <a:pt x="27606" y="3292539"/>
                </a:lnTo>
                <a:cubicBezTo>
                  <a:pt x="-9203" y="3228783"/>
                  <a:pt x="-9203" y="3150232"/>
                  <a:pt x="27606" y="3086476"/>
                </a:cubicBezTo>
                <a:lnTo>
                  <a:pt x="1749875" y="103031"/>
                </a:lnTo>
                <a:cubicBezTo>
                  <a:pt x="1786767" y="39297"/>
                  <a:pt x="1854817" y="38"/>
                  <a:pt x="192846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49" name="Title 5">
            <a:extLst>
              <a:ext uri="{FF2B5EF4-FFF2-40B4-BE49-F238E27FC236}">
                <a16:creationId xmlns:a16="http://schemas.microsoft.com/office/drawing/2014/main" id="{3585B4EB-04F7-A64B-A6C3-A53563778058}"/>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Hexagon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0" name="Text Placeholder 46">
            <a:extLst>
              <a:ext uri="{FF2B5EF4-FFF2-40B4-BE49-F238E27FC236}">
                <a16:creationId xmlns:a16="http://schemas.microsoft.com/office/drawing/2014/main" id="{663E789B-CEAF-7840-957E-E938853110EB}"/>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2" name="TextBox 11">
            <a:extLst>
              <a:ext uri="{FF2B5EF4-FFF2-40B4-BE49-F238E27FC236}">
                <a16:creationId xmlns:a16="http://schemas.microsoft.com/office/drawing/2014/main" id="{842F2191-C299-974D-91C2-625A1B83CA7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062214355"/>
      </p:ext>
    </p:extLst>
  </p:cSld>
  <p:clrMapOvr>
    <a:masterClrMapping/>
  </p:clrMapOvr>
  <p:transition>
    <p:fade/>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Statement Slide - Notched Shape">
    <p:bg>
      <p:bgPr>
        <a:solidFill>
          <a:schemeClr val="accent1"/>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F906C3B7-72BE-D44C-A66F-33F213323C82}"/>
              </a:ext>
            </a:extLst>
          </p:cNvPr>
          <p:cNvSpPr>
            <a:spLocks noChangeAspect="1"/>
          </p:cNvSpPr>
          <p:nvPr userDrawn="1"/>
        </p:nvSpPr>
        <p:spPr>
          <a:xfrm>
            <a:off x="371433" y="361950"/>
            <a:ext cx="8401133" cy="4572000"/>
          </a:xfrm>
          <a:custGeom>
            <a:avLst/>
            <a:gdLst>
              <a:gd name="connsiteX0" fmla="*/ 9552880 w 11734800"/>
              <a:gd name="connsiteY0" fmla="*/ 0 h 6386222"/>
              <a:gd name="connsiteX1" fmla="*/ 11202297 w 11734800"/>
              <a:gd name="connsiteY1" fmla="*/ 0 h 6386222"/>
              <a:gd name="connsiteX2" fmla="*/ 11230289 w 11734800"/>
              <a:gd name="connsiteY2" fmla="*/ 28052 h 6386222"/>
              <a:gd name="connsiteX3" fmla="*/ 11706749 w 11734800"/>
              <a:gd name="connsiteY3" fmla="*/ 504512 h 6386222"/>
              <a:gd name="connsiteX4" fmla="*/ 11734800 w 11734800"/>
              <a:gd name="connsiteY4" fmla="*/ 532504 h 6386222"/>
              <a:gd name="connsiteX5" fmla="*/ 11734800 w 11734800"/>
              <a:gd name="connsiteY5" fmla="*/ 5853719 h 6386222"/>
              <a:gd name="connsiteX6" fmla="*/ 11706749 w 11734800"/>
              <a:gd name="connsiteY6" fmla="*/ 5881711 h 6386222"/>
              <a:gd name="connsiteX7" fmla="*/ 11230289 w 11734800"/>
              <a:gd name="connsiteY7" fmla="*/ 6358171 h 6386222"/>
              <a:gd name="connsiteX8" fmla="*/ 11202297 w 11734800"/>
              <a:gd name="connsiteY8" fmla="*/ 6386222 h 6386222"/>
              <a:gd name="connsiteX9" fmla="*/ 10091393 w 11734800"/>
              <a:gd name="connsiteY9" fmla="*/ 6386222 h 6386222"/>
              <a:gd name="connsiteX10" fmla="*/ 9552880 w 11734800"/>
              <a:gd name="connsiteY10" fmla="*/ 6386222 h 6386222"/>
              <a:gd name="connsiteX11" fmla="*/ 2181922 w 11734800"/>
              <a:gd name="connsiteY11" fmla="*/ 6386222 h 6386222"/>
              <a:gd name="connsiteX12" fmla="*/ 1643408 w 11734800"/>
              <a:gd name="connsiteY12" fmla="*/ 6386222 h 6386222"/>
              <a:gd name="connsiteX13" fmla="*/ 532504 w 11734800"/>
              <a:gd name="connsiteY13" fmla="*/ 6386222 h 6386222"/>
              <a:gd name="connsiteX14" fmla="*/ 504512 w 11734800"/>
              <a:gd name="connsiteY14" fmla="*/ 6358171 h 6386222"/>
              <a:gd name="connsiteX15" fmla="*/ 28052 w 11734800"/>
              <a:gd name="connsiteY15" fmla="*/ 5881711 h 6386222"/>
              <a:gd name="connsiteX16" fmla="*/ 0 w 11734800"/>
              <a:gd name="connsiteY16" fmla="*/ 5853719 h 6386222"/>
              <a:gd name="connsiteX17" fmla="*/ 0 w 11734800"/>
              <a:gd name="connsiteY17" fmla="*/ 532504 h 6386222"/>
              <a:gd name="connsiteX18" fmla="*/ 28052 w 11734800"/>
              <a:gd name="connsiteY18" fmla="*/ 504512 h 6386222"/>
              <a:gd name="connsiteX19" fmla="*/ 504512 w 11734800"/>
              <a:gd name="connsiteY19" fmla="*/ 28052 h 6386222"/>
              <a:gd name="connsiteX20" fmla="*/ 532504 w 11734800"/>
              <a:gd name="connsiteY20" fmla="*/ 0 h 6386222"/>
              <a:gd name="connsiteX21" fmla="*/ 1643408 w 11734800"/>
              <a:gd name="connsiteY21" fmla="*/ 0 h 6386222"/>
              <a:gd name="connsiteX22" fmla="*/ 2181922 w 11734800"/>
              <a:gd name="connsiteY22" fmla="*/ 0 h 6386222"/>
              <a:gd name="connsiteX23" fmla="*/ 9552880 w 11734800"/>
              <a:gd name="connsiteY23" fmla="*/ 0 h 638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734800" h="6386222">
                <a:moveTo>
                  <a:pt x="9552880" y="0"/>
                </a:moveTo>
                <a:lnTo>
                  <a:pt x="11202297" y="0"/>
                </a:lnTo>
                <a:cubicBezTo>
                  <a:pt x="11217683" y="226"/>
                  <a:pt x="11230097" y="12662"/>
                  <a:pt x="11230289" y="28052"/>
                </a:cubicBezTo>
                <a:cubicBezTo>
                  <a:pt x="11244894" y="284900"/>
                  <a:pt x="11449927" y="489906"/>
                  <a:pt x="11706749" y="504512"/>
                </a:cubicBezTo>
                <a:cubicBezTo>
                  <a:pt x="11722088" y="504858"/>
                  <a:pt x="11734442" y="517180"/>
                  <a:pt x="11734800" y="532504"/>
                </a:cubicBezTo>
                <a:lnTo>
                  <a:pt x="11734800" y="5853719"/>
                </a:lnTo>
                <a:cubicBezTo>
                  <a:pt x="11734561" y="5869105"/>
                  <a:pt x="11722147" y="5881520"/>
                  <a:pt x="11706749" y="5881711"/>
                </a:cubicBezTo>
                <a:cubicBezTo>
                  <a:pt x="11449927" y="5896316"/>
                  <a:pt x="11244894" y="6101350"/>
                  <a:pt x="11230289" y="6358171"/>
                </a:cubicBezTo>
                <a:cubicBezTo>
                  <a:pt x="11229942" y="6373510"/>
                  <a:pt x="11217618" y="6385864"/>
                  <a:pt x="11202297" y="6386222"/>
                </a:cubicBezTo>
                <a:lnTo>
                  <a:pt x="10091393" y="6386222"/>
                </a:lnTo>
                <a:lnTo>
                  <a:pt x="9552880" y="6386222"/>
                </a:lnTo>
                <a:lnTo>
                  <a:pt x="2181922" y="6386222"/>
                </a:lnTo>
                <a:lnTo>
                  <a:pt x="1643408" y="6386222"/>
                </a:lnTo>
                <a:lnTo>
                  <a:pt x="532504" y="6386222"/>
                </a:lnTo>
                <a:cubicBezTo>
                  <a:pt x="517115" y="6385984"/>
                  <a:pt x="504704" y="6373569"/>
                  <a:pt x="504512" y="6358171"/>
                </a:cubicBezTo>
                <a:cubicBezTo>
                  <a:pt x="489906" y="6101350"/>
                  <a:pt x="284901" y="5896316"/>
                  <a:pt x="28052" y="5881711"/>
                </a:cubicBezTo>
                <a:cubicBezTo>
                  <a:pt x="12728" y="5881364"/>
                  <a:pt x="379" y="5869041"/>
                  <a:pt x="0" y="5853719"/>
                </a:cubicBezTo>
                <a:lnTo>
                  <a:pt x="0" y="532504"/>
                </a:lnTo>
                <a:cubicBezTo>
                  <a:pt x="226" y="517115"/>
                  <a:pt x="12663" y="504704"/>
                  <a:pt x="28052" y="504512"/>
                </a:cubicBezTo>
                <a:cubicBezTo>
                  <a:pt x="284901" y="489906"/>
                  <a:pt x="489906" y="284901"/>
                  <a:pt x="504512" y="28052"/>
                </a:cubicBezTo>
                <a:cubicBezTo>
                  <a:pt x="504858" y="12728"/>
                  <a:pt x="517181" y="379"/>
                  <a:pt x="532504" y="0"/>
                </a:cubicBezTo>
                <a:lnTo>
                  <a:pt x="1643408" y="0"/>
                </a:lnTo>
                <a:lnTo>
                  <a:pt x="2181922" y="0"/>
                </a:lnTo>
                <a:lnTo>
                  <a:pt x="955288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userDrawn="1">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userDrawn="1">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Notched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1" name="Text Placeholder 46">
            <a:extLst>
              <a:ext uri="{FF2B5EF4-FFF2-40B4-BE49-F238E27FC236}">
                <a16:creationId xmlns:a16="http://schemas.microsoft.com/office/drawing/2014/main" id="{77940977-0D4A-FA4A-ABD7-DD20F5AA0D6B}"/>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4" name="Title 5">
            <a:extLst>
              <a:ext uri="{FF2B5EF4-FFF2-40B4-BE49-F238E27FC236}">
                <a16:creationId xmlns:a16="http://schemas.microsoft.com/office/drawing/2014/main" id="{BEE8ECA8-C5E1-F14A-8D7F-5C9CA47138AA}"/>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15" name="TextBox 14">
            <a:extLst>
              <a:ext uri="{FF2B5EF4-FFF2-40B4-BE49-F238E27FC236}">
                <a16:creationId xmlns:a16="http://schemas.microsoft.com/office/drawing/2014/main" id="{4E413E50-7BD8-084F-96C1-3D90B0872C0A}"/>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174742620"/>
      </p:ext>
    </p:extLst>
  </p:cSld>
  <p:clrMapOvr>
    <a:masterClrMapping/>
  </p:clrMapOvr>
  <p:transition>
    <p:fade/>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Statement Slide - Oval Shape">
    <p:bg>
      <p:bgPr>
        <a:solidFill>
          <a:schemeClr val="accent1"/>
        </a:solidFill>
        <a:effectLst/>
      </p:bgPr>
    </p:bg>
    <p:spTree>
      <p:nvGrpSpPr>
        <p:cNvPr id="1" name=""/>
        <p:cNvGrpSpPr/>
        <p:nvPr/>
      </p:nvGrpSpPr>
      <p:grpSpPr>
        <a:xfrm>
          <a:off x="0" y="0"/>
          <a:ext cx="0" cy="0"/>
          <a:chOff x="0" y="0"/>
          <a:chExt cx="0" cy="0"/>
        </a:xfrm>
      </p:grpSpPr>
      <p:sp>
        <p:nvSpPr>
          <p:cNvPr id="12" name="Graphic 8">
            <a:extLst>
              <a:ext uri="{FF2B5EF4-FFF2-40B4-BE49-F238E27FC236}">
                <a16:creationId xmlns:a16="http://schemas.microsoft.com/office/drawing/2014/main" id="{039E120C-8CE5-AD49-A2E9-A4F57AFF4554}"/>
              </a:ext>
            </a:extLst>
          </p:cNvPr>
          <p:cNvSpPr>
            <a:spLocks noChangeAspect="1"/>
          </p:cNvSpPr>
          <p:nvPr userDrawn="1"/>
        </p:nvSpPr>
        <p:spPr>
          <a:xfrm>
            <a:off x="381000" y="361950"/>
            <a:ext cx="8382000" cy="4572000"/>
          </a:xfrm>
          <a:custGeom>
            <a:avLst/>
            <a:gdLst>
              <a:gd name="connsiteX0" fmla="*/ 5329047 w 5329047"/>
              <a:gd name="connsiteY0" fmla="*/ 3397250 h 6794500"/>
              <a:gd name="connsiteX1" fmla="*/ 2664524 w 5329047"/>
              <a:gd name="connsiteY1" fmla="*/ 6794500 h 6794500"/>
              <a:gd name="connsiteX2" fmla="*/ 0 w 5329047"/>
              <a:gd name="connsiteY2" fmla="*/ 3397250 h 6794500"/>
              <a:gd name="connsiteX3" fmla="*/ 2664524 w 5329047"/>
              <a:gd name="connsiteY3" fmla="*/ 0 h 6794500"/>
              <a:gd name="connsiteX4" fmla="*/ 5329047 w 5329047"/>
              <a:gd name="connsiteY4" fmla="*/ 3397250 h 6794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29047" h="6794500">
                <a:moveTo>
                  <a:pt x="5329047" y="3397250"/>
                </a:moveTo>
                <a:cubicBezTo>
                  <a:pt x="5329047" y="5273500"/>
                  <a:pt x="4136099" y="6794500"/>
                  <a:pt x="2664524" y="6794500"/>
                </a:cubicBezTo>
                <a:cubicBezTo>
                  <a:pt x="1192948" y="6794500"/>
                  <a:pt x="0" y="5273500"/>
                  <a:pt x="0" y="3397250"/>
                </a:cubicBezTo>
                <a:cubicBezTo>
                  <a:pt x="0" y="1521001"/>
                  <a:pt x="1192948" y="0"/>
                  <a:pt x="2664524" y="0"/>
                </a:cubicBezTo>
                <a:cubicBezTo>
                  <a:pt x="4136099" y="0"/>
                  <a:pt x="5329047" y="1521001"/>
                  <a:pt x="5329047" y="3397250"/>
                </a:cubicBezTo>
                <a:close/>
              </a:path>
            </a:pathLst>
          </a:custGeom>
          <a:solidFill>
            <a:schemeClr val="accent2"/>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userDrawn="1">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userDrawn="1">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Oval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0" name="Text Placeholder 46">
            <a:extLst>
              <a:ext uri="{FF2B5EF4-FFF2-40B4-BE49-F238E27FC236}">
                <a16:creationId xmlns:a16="http://schemas.microsoft.com/office/drawing/2014/main" id="{06FFD3D6-9FC2-BF49-94B6-7E73B18980AB}"/>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4" name="Title 5">
            <a:extLst>
              <a:ext uri="{FF2B5EF4-FFF2-40B4-BE49-F238E27FC236}">
                <a16:creationId xmlns:a16="http://schemas.microsoft.com/office/drawing/2014/main" id="{57D7FAE1-3717-374C-B986-4A579C97A9A7}"/>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15" name="TextBox 14">
            <a:extLst>
              <a:ext uri="{FF2B5EF4-FFF2-40B4-BE49-F238E27FC236}">
                <a16:creationId xmlns:a16="http://schemas.microsoft.com/office/drawing/2014/main" id="{88F77035-EDA6-1F45-AAE7-AF501132099D}"/>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904171929"/>
      </p:ext>
    </p:extLst>
  </p:cSld>
  <p:clrMapOvr>
    <a:masterClrMapping/>
  </p:clrMapOvr>
  <p:transition>
    <p:fade/>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Statement Slide - Diamond Shape">
    <p:bg>
      <p:bgPr>
        <a:solidFill>
          <a:schemeClr val="accent1"/>
        </a:solidFill>
        <a:effectLst/>
      </p:bgPr>
    </p:bg>
    <p:spTree>
      <p:nvGrpSpPr>
        <p:cNvPr id="1" name=""/>
        <p:cNvGrpSpPr/>
        <p:nvPr/>
      </p:nvGrpSpPr>
      <p:grpSpPr>
        <a:xfrm>
          <a:off x="0" y="0"/>
          <a:ext cx="0" cy="0"/>
          <a:chOff x="0" y="0"/>
          <a:chExt cx="0" cy="0"/>
        </a:xfrm>
      </p:grpSpPr>
      <p:sp>
        <p:nvSpPr>
          <p:cNvPr id="12" name="Graphic 2">
            <a:extLst>
              <a:ext uri="{FF2B5EF4-FFF2-40B4-BE49-F238E27FC236}">
                <a16:creationId xmlns:a16="http://schemas.microsoft.com/office/drawing/2014/main" id="{25DB2DF4-0DD7-E646-86B0-EAB6B8E4A733}"/>
              </a:ext>
            </a:extLst>
          </p:cNvPr>
          <p:cNvSpPr>
            <a:spLocks noChangeAspect="1"/>
          </p:cNvSpPr>
          <p:nvPr userDrawn="1"/>
        </p:nvSpPr>
        <p:spPr>
          <a:xfrm>
            <a:off x="381000" y="361950"/>
            <a:ext cx="8382000" cy="4572000"/>
          </a:xfrm>
          <a:custGeom>
            <a:avLst/>
            <a:gdLst>
              <a:gd name="connsiteX0" fmla="*/ 2457832 w 4915727"/>
              <a:gd name="connsiteY0" fmla="*/ 6794507 h 6794506"/>
              <a:gd name="connsiteX1" fmla="*/ 2513458 w 4915727"/>
              <a:gd name="connsiteY1" fmla="*/ 6765996 h 6794506"/>
              <a:gd name="connsiteX2" fmla="*/ 4896232 w 4915727"/>
              <a:gd name="connsiteY2" fmla="*/ 3457328 h 6794506"/>
              <a:gd name="connsiteX3" fmla="*/ 4897185 w 4915727"/>
              <a:gd name="connsiteY3" fmla="*/ 3338520 h 6794506"/>
              <a:gd name="connsiteX4" fmla="*/ 2513458 w 4915727"/>
              <a:gd name="connsiteY4" fmla="*/ 28518 h 6794506"/>
              <a:gd name="connsiteX5" fmla="*/ 2417829 w 4915727"/>
              <a:gd name="connsiteY5" fmla="*/ 12896 h 6794506"/>
              <a:gd name="connsiteX6" fmla="*/ 2402206 w 4915727"/>
              <a:gd name="connsiteY6" fmla="*/ 28518 h 6794506"/>
              <a:gd name="connsiteX7" fmla="*/ 18543 w 4915727"/>
              <a:gd name="connsiteY7" fmla="*/ 3338520 h 6794506"/>
              <a:gd name="connsiteX8" fmla="*/ 19495 w 4915727"/>
              <a:gd name="connsiteY8" fmla="*/ 3457328 h 6794506"/>
              <a:gd name="connsiteX9" fmla="*/ 2402206 w 4915727"/>
              <a:gd name="connsiteY9" fmla="*/ 6765996 h 6794506"/>
              <a:gd name="connsiteX10" fmla="*/ 2457832 w 4915727"/>
              <a:gd name="connsiteY10" fmla="*/ 6794507 h 679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15727" h="6794506">
                <a:moveTo>
                  <a:pt x="2457832" y="6794507"/>
                </a:moveTo>
                <a:cubicBezTo>
                  <a:pt x="2479871" y="6794466"/>
                  <a:pt x="2500556" y="6783864"/>
                  <a:pt x="2513458" y="6765996"/>
                </a:cubicBezTo>
                <a:cubicBezTo>
                  <a:pt x="2513458" y="6765996"/>
                  <a:pt x="4593274" y="3888556"/>
                  <a:pt x="4896232" y="3457328"/>
                </a:cubicBezTo>
                <a:cubicBezTo>
                  <a:pt x="4921872" y="3421987"/>
                  <a:pt x="4922254" y="3374268"/>
                  <a:pt x="4897185" y="3338520"/>
                </a:cubicBezTo>
                <a:cubicBezTo>
                  <a:pt x="4883532" y="3319470"/>
                  <a:pt x="2513458" y="28518"/>
                  <a:pt x="2513458" y="28518"/>
                </a:cubicBezTo>
                <a:cubicBezTo>
                  <a:pt x="2491365" y="-2203"/>
                  <a:pt x="2448550" y="-9198"/>
                  <a:pt x="2417829" y="12896"/>
                </a:cubicBezTo>
                <a:cubicBezTo>
                  <a:pt x="2411810" y="17224"/>
                  <a:pt x="2406534" y="22500"/>
                  <a:pt x="2402206" y="28518"/>
                </a:cubicBezTo>
                <a:cubicBezTo>
                  <a:pt x="2402206" y="28518"/>
                  <a:pt x="32132" y="3319470"/>
                  <a:pt x="18543" y="3338520"/>
                </a:cubicBezTo>
                <a:cubicBezTo>
                  <a:pt x="-6527" y="3374267"/>
                  <a:pt x="-6144" y="3421987"/>
                  <a:pt x="19495" y="3457328"/>
                </a:cubicBezTo>
                <a:cubicBezTo>
                  <a:pt x="322391" y="3888556"/>
                  <a:pt x="2402206" y="6765996"/>
                  <a:pt x="2402206" y="6765996"/>
                </a:cubicBezTo>
                <a:cubicBezTo>
                  <a:pt x="2415108" y="6783864"/>
                  <a:pt x="2435793" y="6794466"/>
                  <a:pt x="2457832" y="6794507"/>
                </a:cubicBezTo>
                <a:close/>
              </a:path>
            </a:pathLst>
          </a:custGeom>
          <a:solidFill>
            <a:schemeClr val="accent2"/>
          </a:solidFill>
          <a:ln w="6350" cap="flat">
            <a:noFill/>
            <a:prstDash val="solid"/>
            <a:miter/>
          </a:ln>
        </p:spPr>
        <p:txBody>
          <a:bodyPr rtlCol="0" anchor="ctr"/>
          <a:lstStyle/>
          <a:p>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Diamond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1" name="Text Placeholder 46">
            <a:extLst>
              <a:ext uri="{FF2B5EF4-FFF2-40B4-BE49-F238E27FC236}">
                <a16:creationId xmlns:a16="http://schemas.microsoft.com/office/drawing/2014/main" id="{09B250CB-4643-934B-992F-A3A8B755C71E}"/>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4" name="Title 5">
            <a:extLst>
              <a:ext uri="{FF2B5EF4-FFF2-40B4-BE49-F238E27FC236}">
                <a16:creationId xmlns:a16="http://schemas.microsoft.com/office/drawing/2014/main" id="{B8099E4E-03BF-9948-832F-AB1FE83003CD}"/>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15" name="TextBox 14">
            <a:extLst>
              <a:ext uri="{FF2B5EF4-FFF2-40B4-BE49-F238E27FC236}">
                <a16:creationId xmlns:a16="http://schemas.microsoft.com/office/drawing/2014/main" id="{5B514BC9-F668-9E41-9E32-80058577290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1520444626"/>
      </p:ext>
    </p:extLst>
  </p:cSld>
  <p:clrMapOvr>
    <a:masterClrMapping/>
  </p:clrMapOvr>
  <p:transition>
    <p:fade/>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Statement Slide - Capsule Shape">
    <p:bg>
      <p:bgPr>
        <a:solidFill>
          <a:schemeClr val="accent1"/>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3A62F592-BBA7-7041-83C1-26998B7E0E10}"/>
              </a:ext>
            </a:extLst>
          </p:cNvPr>
          <p:cNvSpPr>
            <a:spLocks noChangeAspect="1"/>
          </p:cNvSpPr>
          <p:nvPr userDrawn="1"/>
        </p:nvSpPr>
        <p:spPr>
          <a:xfrm>
            <a:off x="373869" y="361950"/>
            <a:ext cx="8427231" cy="4572000"/>
          </a:xfrm>
          <a:custGeom>
            <a:avLst/>
            <a:gdLst>
              <a:gd name="connsiteX0" fmla="*/ 8234911 w 11734800"/>
              <a:gd name="connsiteY0" fmla="*/ 0 h 6366445"/>
              <a:gd name="connsiteX1" fmla="*/ 8551577 w 11734800"/>
              <a:gd name="connsiteY1" fmla="*/ 0 h 6366445"/>
              <a:gd name="connsiteX2" fmla="*/ 8551581 w 11734800"/>
              <a:gd name="connsiteY2" fmla="*/ 0 h 6366445"/>
              <a:gd name="connsiteX3" fmla="*/ 8614240 w 11734800"/>
              <a:gd name="connsiteY3" fmla="*/ 0 h 6366445"/>
              <a:gd name="connsiteX4" fmla="*/ 8614240 w 11734800"/>
              <a:gd name="connsiteY4" fmla="*/ 1585 h 6366445"/>
              <a:gd name="connsiteX5" fmla="*/ 8715383 w 11734800"/>
              <a:gd name="connsiteY5" fmla="*/ 4142 h 6366445"/>
              <a:gd name="connsiteX6" fmla="*/ 11734800 w 11734800"/>
              <a:gd name="connsiteY6" fmla="*/ 3183223 h 6366445"/>
              <a:gd name="connsiteX7" fmla="*/ 8715383 w 11734800"/>
              <a:gd name="connsiteY7" fmla="*/ 6362303 h 6366445"/>
              <a:gd name="connsiteX8" fmla="*/ 8614240 w 11734800"/>
              <a:gd name="connsiteY8" fmla="*/ 6364861 h 6366445"/>
              <a:gd name="connsiteX9" fmla="*/ 8614240 w 11734800"/>
              <a:gd name="connsiteY9" fmla="*/ 6366445 h 6366445"/>
              <a:gd name="connsiteX10" fmla="*/ 8551577 w 11734800"/>
              <a:gd name="connsiteY10" fmla="*/ 6366445 h 6366445"/>
              <a:gd name="connsiteX11" fmla="*/ 8234911 w 11734800"/>
              <a:gd name="connsiteY11" fmla="*/ 6366445 h 6366445"/>
              <a:gd name="connsiteX12" fmla="*/ 3499891 w 11734800"/>
              <a:gd name="connsiteY12" fmla="*/ 6366445 h 6366445"/>
              <a:gd name="connsiteX13" fmla="*/ 3183222 w 11734800"/>
              <a:gd name="connsiteY13" fmla="*/ 6366445 h 6366445"/>
              <a:gd name="connsiteX14" fmla="*/ 3087917 w 11734800"/>
              <a:gd name="connsiteY14" fmla="*/ 6366445 h 6366445"/>
              <a:gd name="connsiteX15" fmla="*/ 3087917 w 11734800"/>
              <a:gd name="connsiteY15" fmla="*/ 6364035 h 6366445"/>
              <a:gd name="connsiteX16" fmla="*/ 3019416 w 11734800"/>
              <a:gd name="connsiteY16" fmla="*/ 6362303 h 6366445"/>
              <a:gd name="connsiteX17" fmla="*/ 0 w 11734800"/>
              <a:gd name="connsiteY17" fmla="*/ 3183223 h 6366445"/>
              <a:gd name="connsiteX18" fmla="*/ 3019416 w 11734800"/>
              <a:gd name="connsiteY18" fmla="*/ 4142 h 6366445"/>
              <a:gd name="connsiteX19" fmla="*/ 3087917 w 11734800"/>
              <a:gd name="connsiteY19" fmla="*/ 2410 h 6366445"/>
              <a:gd name="connsiteX20" fmla="*/ 3087917 w 11734800"/>
              <a:gd name="connsiteY20" fmla="*/ 0 h 6366445"/>
              <a:gd name="connsiteX21" fmla="*/ 3183222 w 11734800"/>
              <a:gd name="connsiteY21" fmla="*/ 0 h 6366445"/>
              <a:gd name="connsiteX22" fmla="*/ 3499891 w 11734800"/>
              <a:gd name="connsiteY22" fmla="*/ 0 h 6366445"/>
              <a:gd name="connsiteX23" fmla="*/ 8234911 w 11734800"/>
              <a:gd name="connsiteY23" fmla="*/ 0 h 6366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734800" h="6366445">
                <a:moveTo>
                  <a:pt x="8234911" y="0"/>
                </a:moveTo>
                <a:lnTo>
                  <a:pt x="8551577" y="0"/>
                </a:lnTo>
                <a:lnTo>
                  <a:pt x="8551581" y="0"/>
                </a:lnTo>
                <a:lnTo>
                  <a:pt x="8614240" y="0"/>
                </a:lnTo>
                <a:lnTo>
                  <a:pt x="8614240" y="1585"/>
                </a:lnTo>
                <a:lnTo>
                  <a:pt x="8715383" y="4142"/>
                </a:lnTo>
                <a:cubicBezTo>
                  <a:pt x="10397282" y="89400"/>
                  <a:pt x="11734800" y="1480139"/>
                  <a:pt x="11734800" y="3183223"/>
                </a:cubicBezTo>
                <a:cubicBezTo>
                  <a:pt x="11734800" y="4886306"/>
                  <a:pt x="10397282" y="6277045"/>
                  <a:pt x="8715383" y="6362303"/>
                </a:cubicBezTo>
                <a:lnTo>
                  <a:pt x="8614240" y="6364861"/>
                </a:lnTo>
                <a:lnTo>
                  <a:pt x="8614240" y="6366445"/>
                </a:lnTo>
                <a:lnTo>
                  <a:pt x="8551577" y="6366445"/>
                </a:lnTo>
                <a:lnTo>
                  <a:pt x="8234911" y="6366445"/>
                </a:lnTo>
                <a:lnTo>
                  <a:pt x="3499891" y="6366445"/>
                </a:lnTo>
                <a:lnTo>
                  <a:pt x="3183222" y="6366445"/>
                </a:lnTo>
                <a:lnTo>
                  <a:pt x="3087917" y="6366445"/>
                </a:lnTo>
                <a:lnTo>
                  <a:pt x="3087917" y="6364035"/>
                </a:lnTo>
                <a:lnTo>
                  <a:pt x="3019416" y="6362303"/>
                </a:lnTo>
                <a:cubicBezTo>
                  <a:pt x="1337516" y="6277045"/>
                  <a:pt x="0" y="4886306"/>
                  <a:pt x="0" y="3183223"/>
                </a:cubicBezTo>
                <a:cubicBezTo>
                  <a:pt x="0" y="1480139"/>
                  <a:pt x="1337516" y="89400"/>
                  <a:pt x="3019416" y="4142"/>
                </a:cubicBezTo>
                <a:lnTo>
                  <a:pt x="3087917" y="2410"/>
                </a:lnTo>
                <a:lnTo>
                  <a:pt x="3087917" y="0"/>
                </a:lnTo>
                <a:lnTo>
                  <a:pt x="3183222" y="0"/>
                </a:lnTo>
                <a:lnTo>
                  <a:pt x="3499891" y="0"/>
                </a:lnTo>
                <a:lnTo>
                  <a:pt x="8234911"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tx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Statement Slide - Capsule Shape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1" name="Text Placeholder 46">
            <a:extLst>
              <a:ext uri="{FF2B5EF4-FFF2-40B4-BE49-F238E27FC236}">
                <a16:creationId xmlns:a16="http://schemas.microsoft.com/office/drawing/2014/main" id="{889951B5-4DA8-844D-A0F6-063FEBC2A596}"/>
              </a:ext>
            </a:extLst>
          </p:cNvPr>
          <p:cNvSpPr>
            <a:spLocks noGrp="1"/>
          </p:cNvSpPr>
          <p:nvPr>
            <p:ph type="body" sz="quarter" idx="20" hasCustomPrompt="1"/>
          </p:nvPr>
        </p:nvSpPr>
        <p:spPr>
          <a:xfrm>
            <a:off x="190500" y="-1"/>
            <a:ext cx="8809781" cy="257175"/>
          </a:xfrm>
        </p:spPr>
        <p:txBody>
          <a:bodyPr anchor="b">
            <a:noAutofit/>
          </a:bodyPr>
          <a:lstStyle>
            <a:lvl1pPr marL="0" indent="0">
              <a:lnSpc>
                <a:spcPct val="100000"/>
              </a:lnSpc>
              <a:buNone/>
              <a:defRPr sz="1000" b="0" i="0">
                <a:solidFill>
                  <a:schemeClr val="tx1"/>
                </a:solidFill>
                <a:latin typeface="Palatino Linotype" panose="02040502050505030304" pitchFamily="18" charset="0"/>
              </a:defRPr>
            </a:lvl1pPr>
          </a:lstStyle>
          <a:p>
            <a:pPr lvl="0"/>
            <a:r>
              <a:rPr lang="en-US"/>
              <a:t>Type here to enter the presentation section name.</a:t>
            </a:r>
          </a:p>
        </p:txBody>
      </p:sp>
      <p:sp>
        <p:nvSpPr>
          <p:cNvPr id="14" name="Title 5">
            <a:extLst>
              <a:ext uri="{FF2B5EF4-FFF2-40B4-BE49-F238E27FC236}">
                <a16:creationId xmlns:a16="http://schemas.microsoft.com/office/drawing/2014/main" id="{29AA09E4-1B41-2C44-AE85-D6E84019787C}"/>
              </a:ext>
            </a:extLst>
          </p:cNvPr>
          <p:cNvSpPr>
            <a:spLocks noGrp="1"/>
          </p:cNvSpPr>
          <p:nvPr>
            <p:ph type="title" hasCustomPrompt="1"/>
          </p:nvPr>
        </p:nvSpPr>
        <p:spPr>
          <a:xfrm>
            <a:off x="257175" y="1533121"/>
            <a:ext cx="8629650" cy="2077261"/>
          </a:xfrm>
        </p:spPr>
        <p:txBody>
          <a:bodyPr lIns="182880" rIns="182880" anchor="ctr"/>
          <a:lstStyle>
            <a:lvl1pPr marL="0" marR="0" indent="0" algn="ctr" defTabSz="685783" rtl="0" eaLnBrk="1" fontAlgn="auto" latinLnBrk="0" hangingPunct="1">
              <a:lnSpc>
                <a:spcPct val="90000"/>
              </a:lnSpc>
              <a:spcBef>
                <a:spcPct val="0"/>
              </a:spcBef>
              <a:spcAft>
                <a:spcPts val="0"/>
              </a:spcAft>
              <a:buClrTx/>
              <a:buSzTx/>
              <a:buFontTx/>
              <a:buNone/>
              <a:tabLst/>
              <a:defRPr lang="en-US" sz="2400" b="0" i="0" smtClean="0">
                <a:effectLst/>
                <a:latin typeface="Palatino Linotype" panose="02040502050505030304" pitchFamily="18" charset="0"/>
              </a:defRPr>
            </a:lvl1pPr>
          </a:lstStyle>
          <a:p>
            <a:r>
              <a:rPr lang="en-US"/>
              <a:t>Type here to enter text.</a:t>
            </a:r>
            <a:br>
              <a:rPr lang="en-US"/>
            </a:br>
            <a:r>
              <a:rPr lang="en-US"/>
              <a:t>Sed </a:t>
            </a:r>
            <a:r>
              <a:rPr lang="en-US" err="1"/>
              <a:t>ut</a:t>
            </a:r>
            <a:r>
              <a:rPr lang="en-US"/>
              <a:t> </a:t>
            </a:r>
            <a:r>
              <a:rPr lang="en-US" err="1"/>
              <a:t>perspiciatis</a:t>
            </a:r>
            <a:r>
              <a:rPr lang="en-US"/>
              <a:t> </a:t>
            </a:r>
            <a:r>
              <a:rPr lang="en-US" err="1"/>
              <a:t>unde</a:t>
            </a:r>
            <a:r>
              <a:rPr lang="en-US"/>
              <a:t> </a:t>
            </a:r>
            <a:r>
              <a:rPr lang="en-US" err="1"/>
              <a:t>omnis</a:t>
            </a:r>
            <a:r>
              <a:rPr lang="en-US"/>
              <a:t> </a:t>
            </a:r>
            <a:r>
              <a:rPr lang="en-US" err="1"/>
              <a:t>iste</a:t>
            </a:r>
            <a:r>
              <a:rPr lang="en-US"/>
              <a:t> </a:t>
            </a:r>
            <a:r>
              <a:rPr lang="en-US" err="1"/>
              <a:t>natus</a:t>
            </a:r>
            <a:r>
              <a:rPr lang="en-US"/>
              <a:t> </a:t>
            </a:r>
            <a:br>
              <a:rPr lang="en-US"/>
            </a:br>
            <a:r>
              <a:rPr lang="en-US"/>
              <a:t>error sit </a:t>
            </a:r>
            <a:r>
              <a:rPr lang="en-US" err="1"/>
              <a:t>voluptatem</a:t>
            </a:r>
            <a:r>
              <a:rPr lang="en-US"/>
              <a:t> </a:t>
            </a:r>
            <a:r>
              <a:rPr lang="en-US" err="1"/>
              <a:t>accusantium</a:t>
            </a:r>
            <a:r>
              <a:rPr lang="en-US"/>
              <a:t> </a:t>
            </a:r>
            <a:r>
              <a:rPr lang="en-US" err="1"/>
              <a:t>doloremque</a:t>
            </a:r>
            <a:r>
              <a:rPr lang="en-US"/>
              <a:t>.</a:t>
            </a:r>
          </a:p>
        </p:txBody>
      </p:sp>
      <p:sp>
        <p:nvSpPr>
          <p:cNvPr id="15" name="TextBox 14">
            <a:extLst>
              <a:ext uri="{FF2B5EF4-FFF2-40B4-BE49-F238E27FC236}">
                <a16:creationId xmlns:a16="http://schemas.microsoft.com/office/drawing/2014/main" id="{78EFCA51-C3B8-754A-89E9-1156D9F72876}"/>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br>
              <a:rPr lang="en-US" sz="800" b="0" i="0">
                <a:solidFill>
                  <a:srgbClr val="808080"/>
                </a:solidFill>
                <a:latin typeface="Palatino Linotype" panose="02040502050505030304" pitchFamily="18" charset="0"/>
              </a:rPr>
            </a:br>
            <a:r>
              <a:rPr lang="en-US" sz="800" b="0" i="0">
                <a:solidFill>
                  <a:srgbClr val="808080"/>
                </a:solidFill>
                <a:latin typeface="Palatino Linotype" panose="02040502050505030304" pitchFamily="18" charset="0"/>
              </a:rPr>
              <a:t>Presentation Section Name</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Left</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Top</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Slide Text</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24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507235640"/>
      </p:ext>
    </p:extLst>
  </p:cSld>
  <p:clrMapOvr>
    <a:masterClrMapping/>
  </p:clrMapOvr>
  <p:transition>
    <p:fade/>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Back Cover - Octagon Frame">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1532C96-1BEC-4942-9B33-819442A2F76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7"/>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Octagon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5" name="Picture Placeholder 9">
            <a:extLst>
              <a:ext uri="{FF2B5EF4-FFF2-40B4-BE49-F238E27FC236}">
                <a16:creationId xmlns:a16="http://schemas.microsoft.com/office/drawing/2014/main" id="{7D654813-11F5-0A46-804F-9F7212D157DC}"/>
              </a:ext>
            </a:extLst>
          </p:cNvPr>
          <p:cNvSpPr>
            <a:spLocks noGrp="1"/>
          </p:cNvSpPr>
          <p:nvPr>
            <p:ph type="pic" sz="quarter" idx="21" hasCustomPrompt="1"/>
          </p:nvPr>
        </p:nvSpPr>
        <p:spPr>
          <a:xfrm>
            <a:off x="215779" y="157362"/>
            <a:ext cx="4203821" cy="4808560"/>
          </a:xfrm>
          <a:custGeom>
            <a:avLst/>
            <a:gdLst>
              <a:gd name="connsiteX0" fmla="*/ 1460625 w 4203821"/>
              <a:gd name="connsiteY0" fmla="*/ 0 h 4808560"/>
              <a:gd name="connsiteX1" fmla="*/ 1712914 w 4203821"/>
              <a:gd name="connsiteY1" fmla="*/ 0 h 4808560"/>
              <a:gd name="connsiteX2" fmla="*/ 2297693 w 4203821"/>
              <a:gd name="connsiteY2" fmla="*/ 0 h 4808560"/>
              <a:gd name="connsiteX3" fmla="*/ 2743196 w 4203821"/>
              <a:gd name="connsiteY3" fmla="*/ 0 h 4808560"/>
              <a:gd name="connsiteX4" fmla="*/ 2872120 w 4203821"/>
              <a:gd name="connsiteY4" fmla="*/ 53207 h 4808560"/>
              <a:gd name="connsiteX5" fmla="*/ 4149591 w 4203821"/>
              <a:gd name="connsiteY5" fmla="*/ 1321472 h 4808560"/>
              <a:gd name="connsiteX6" fmla="*/ 4203821 w 4203821"/>
              <a:gd name="connsiteY6" fmla="*/ 1451930 h 4808560"/>
              <a:gd name="connsiteX7" fmla="*/ 4203821 w 4203821"/>
              <a:gd name="connsiteY7" fmla="*/ 3290633 h 4808560"/>
              <a:gd name="connsiteX8" fmla="*/ 4152661 w 4203821"/>
              <a:gd name="connsiteY8" fmla="*/ 3417511 h 4808560"/>
              <a:gd name="connsiteX9" fmla="*/ 2873143 w 4203821"/>
              <a:gd name="connsiteY9" fmla="*/ 4752284 h 4808560"/>
              <a:gd name="connsiteX10" fmla="*/ 2740638 w 4203821"/>
              <a:gd name="connsiteY10" fmla="*/ 4808560 h 4808560"/>
              <a:gd name="connsiteX11" fmla="*/ 2297693 w 4203821"/>
              <a:gd name="connsiteY11" fmla="*/ 4808560 h 4808560"/>
              <a:gd name="connsiteX12" fmla="*/ 1712914 w 4203821"/>
              <a:gd name="connsiteY12" fmla="*/ 4808560 h 4808560"/>
              <a:gd name="connsiteX13" fmla="*/ 1463695 w 4203821"/>
              <a:gd name="connsiteY13" fmla="*/ 4808560 h 4808560"/>
              <a:gd name="connsiteX14" fmla="*/ 1331190 w 4203821"/>
              <a:gd name="connsiteY14" fmla="*/ 4752284 h 4808560"/>
              <a:gd name="connsiteX15" fmla="*/ 51160 w 4203821"/>
              <a:gd name="connsiteY15" fmla="*/ 3417511 h 4808560"/>
              <a:gd name="connsiteX16" fmla="*/ 0 w 4203821"/>
              <a:gd name="connsiteY16" fmla="*/ 3290633 h 4808560"/>
              <a:gd name="connsiteX17" fmla="*/ 0 w 4203821"/>
              <a:gd name="connsiteY17" fmla="*/ 1451930 h 4808560"/>
              <a:gd name="connsiteX18" fmla="*/ 54230 w 4203821"/>
              <a:gd name="connsiteY18" fmla="*/ 1321472 h 4808560"/>
              <a:gd name="connsiteX19" fmla="*/ 1331190 w 4203821"/>
              <a:gd name="connsiteY19" fmla="*/ 53207 h 4808560"/>
              <a:gd name="connsiteX20" fmla="*/ 1460625 w 4203821"/>
              <a:gd name="connsiteY20" fmla="*/ 0 h 480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203821" h="4808560">
                <a:moveTo>
                  <a:pt x="1460625" y="0"/>
                </a:moveTo>
                <a:lnTo>
                  <a:pt x="1712914" y="0"/>
                </a:lnTo>
                <a:lnTo>
                  <a:pt x="2297693" y="0"/>
                </a:lnTo>
                <a:lnTo>
                  <a:pt x="2743196" y="0"/>
                </a:lnTo>
                <a:cubicBezTo>
                  <a:pt x="2791286" y="0"/>
                  <a:pt x="2837842" y="19441"/>
                  <a:pt x="2872120" y="53207"/>
                </a:cubicBezTo>
                <a:lnTo>
                  <a:pt x="4149591" y="1321472"/>
                </a:lnTo>
                <a:cubicBezTo>
                  <a:pt x="4184380" y="1356261"/>
                  <a:pt x="4203821" y="1402816"/>
                  <a:pt x="4203821" y="1451930"/>
                </a:cubicBezTo>
                <a:lnTo>
                  <a:pt x="4203821" y="3290633"/>
                </a:lnTo>
                <a:cubicBezTo>
                  <a:pt x="4203821" y="3337701"/>
                  <a:pt x="4185403" y="3383233"/>
                  <a:pt x="4152661" y="3417511"/>
                </a:cubicBezTo>
                <a:lnTo>
                  <a:pt x="2873143" y="4752284"/>
                </a:lnTo>
                <a:cubicBezTo>
                  <a:pt x="2838354" y="4788096"/>
                  <a:pt x="2790775" y="4808560"/>
                  <a:pt x="2740638" y="4808560"/>
                </a:cubicBezTo>
                <a:lnTo>
                  <a:pt x="2297693" y="4808560"/>
                </a:lnTo>
                <a:lnTo>
                  <a:pt x="1712914" y="4808560"/>
                </a:lnTo>
                <a:lnTo>
                  <a:pt x="1463695" y="4808560"/>
                </a:lnTo>
                <a:cubicBezTo>
                  <a:pt x="1413558" y="4808560"/>
                  <a:pt x="1365979" y="4788096"/>
                  <a:pt x="1331190" y="4752284"/>
                </a:cubicBezTo>
                <a:lnTo>
                  <a:pt x="51160" y="3417511"/>
                </a:lnTo>
                <a:cubicBezTo>
                  <a:pt x="18418" y="3383233"/>
                  <a:pt x="0" y="3338212"/>
                  <a:pt x="0" y="3290633"/>
                </a:cubicBezTo>
                <a:lnTo>
                  <a:pt x="0" y="1451930"/>
                </a:lnTo>
                <a:cubicBezTo>
                  <a:pt x="0" y="1402816"/>
                  <a:pt x="19441" y="1355749"/>
                  <a:pt x="54230" y="1321472"/>
                </a:cubicBezTo>
                <a:lnTo>
                  <a:pt x="1331190" y="53207"/>
                </a:lnTo>
                <a:cubicBezTo>
                  <a:pt x="1365467" y="18929"/>
                  <a:pt x="1412023" y="0"/>
                  <a:pt x="14606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9" name="Rectangle 18">
            <a:extLst>
              <a:ext uri="{FF2B5EF4-FFF2-40B4-BE49-F238E27FC236}">
                <a16:creationId xmlns:a16="http://schemas.microsoft.com/office/drawing/2014/main" id="{BA3EDE47-36C0-6F40-879F-A5B7342DA487}"/>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0" name="Freeform 19">
            <a:extLst>
              <a:ext uri="{FF2B5EF4-FFF2-40B4-BE49-F238E27FC236}">
                <a16:creationId xmlns:a16="http://schemas.microsoft.com/office/drawing/2014/main" id="{E2D1E6B5-CA5E-FA45-9F70-6BF134B4A746}"/>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21" name="Rounded Rectangle 20">
            <a:extLst>
              <a:ext uri="{FF2B5EF4-FFF2-40B4-BE49-F238E27FC236}">
                <a16:creationId xmlns:a16="http://schemas.microsoft.com/office/drawing/2014/main" id="{44CEFB27-A490-D04D-AB42-23CCAB0C87A7}"/>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3" name="Text Placeholder 46">
            <a:extLst>
              <a:ext uri="{FF2B5EF4-FFF2-40B4-BE49-F238E27FC236}">
                <a16:creationId xmlns:a16="http://schemas.microsoft.com/office/drawing/2014/main" id="{63C93653-6F14-C04E-94D4-CDCA850F6523}"/>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13" name="Title 5">
            <a:extLst>
              <a:ext uri="{FF2B5EF4-FFF2-40B4-BE49-F238E27FC236}">
                <a16:creationId xmlns:a16="http://schemas.microsoft.com/office/drawing/2014/main" id="{72E2CDCA-B714-E84D-B92E-6851A31A3380}"/>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14" name="TextBox 13">
            <a:extLst>
              <a:ext uri="{FF2B5EF4-FFF2-40B4-BE49-F238E27FC236}">
                <a16:creationId xmlns:a16="http://schemas.microsoft.com/office/drawing/2014/main" id="{6EB38301-C1E3-E347-A722-AF9AAF43329B}"/>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Octagon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5541631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Back Cover - Barrel Frame">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3CA3669-0846-214B-8649-F378AD0C89C4}"/>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Barrel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4" name="Picture Placeholder 10">
            <a:extLst>
              <a:ext uri="{FF2B5EF4-FFF2-40B4-BE49-F238E27FC236}">
                <a16:creationId xmlns:a16="http://schemas.microsoft.com/office/drawing/2014/main" id="{1631C05C-37F7-1545-A20A-417445B77733}"/>
              </a:ext>
            </a:extLst>
          </p:cNvPr>
          <p:cNvSpPr>
            <a:spLocks noGrp="1"/>
          </p:cNvSpPr>
          <p:nvPr>
            <p:ph type="pic" sz="quarter" idx="21" hasCustomPrompt="1"/>
          </p:nvPr>
        </p:nvSpPr>
        <p:spPr>
          <a:xfrm>
            <a:off x="196850" y="195251"/>
            <a:ext cx="4222750" cy="4781525"/>
          </a:xfrm>
          <a:custGeom>
            <a:avLst/>
            <a:gdLst>
              <a:gd name="connsiteX0" fmla="*/ 759325 w 4222750"/>
              <a:gd name="connsiteY0" fmla="*/ 0 h 4781525"/>
              <a:gd name="connsiteX1" fmla="*/ 1110602 w 4222750"/>
              <a:gd name="connsiteY1" fmla="*/ 0 h 4781525"/>
              <a:gd name="connsiteX2" fmla="*/ 3183587 w 4222750"/>
              <a:gd name="connsiteY2" fmla="*/ 0 h 4781525"/>
              <a:gd name="connsiteX3" fmla="*/ 3384550 w 4222750"/>
              <a:gd name="connsiteY3" fmla="*/ 0 h 4781525"/>
              <a:gd name="connsiteX4" fmla="*/ 3462912 w 4222750"/>
              <a:gd name="connsiteY4" fmla="*/ 0 h 4781525"/>
              <a:gd name="connsiteX5" fmla="*/ 4222750 w 4222750"/>
              <a:gd name="connsiteY5" fmla="*/ 2395380 h 4781525"/>
              <a:gd name="connsiteX6" fmla="*/ 3463425 w 4222750"/>
              <a:gd name="connsiteY6" fmla="*/ 4781525 h 4781525"/>
              <a:gd name="connsiteX7" fmla="*/ 3384550 w 4222750"/>
              <a:gd name="connsiteY7" fmla="*/ 4781525 h 4781525"/>
              <a:gd name="connsiteX8" fmla="*/ 3183587 w 4222750"/>
              <a:gd name="connsiteY8" fmla="*/ 4781525 h 4781525"/>
              <a:gd name="connsiteX9" fmla="*/ 1110602 w 4222750"/>
              <a:gd name="connsiteY9" fmla="*/ 4781525 h 4781525"/>
              <a:gd name="connsiteX10" fmla="*/ 927100 w 4222750"/>
              <a:gd name="connsiteY10" fmla="*/ 4781525 h 4781525"/>
              <a:gd name="connsiteX11" fmla="*/ 759838 w 4222750"/>
              <a:gd name="connsiteY11" fmla="*/ 4781525 h 4781525"/>
              <a:gd name="connsiteX12" fmla="*/ 0 w 4222750"/>
              <a:gd name="connsiteY12" fmla="*/ 2390762 h 4781525"/>
              <a:gd name="connsiteX13" fmla="*/ 759325 w 4222750"/>
              <a:gd name="connsiteY13" fmla="*/ 0 h 478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22750" h="4781525">
                <a:moveTo>
                  <a:pt x="759325" y="0"/>
                </a:moveTo>
                <a:lnTo>
                  <a:pt x="1110602" y="0"/>
                </a:lnTo>
                <a:lnTo>
                  <a:pt x="3183587" y="0"/>
                </a:lnTo>
                <a:lnTo>
                  <a:pt x="3384550" y="0"/>
                </a:lnTo>
                <a:lnTo>
                  <a:pt x="3462912" y="0"/>
                </a:lnTo>
                <a:cubicBezTo>
                  <a:pt x="3462912" y="0"/>
                  <a:pt x="4222750" y="654638"/>
                  <a:pt x="4222750" y="2395380"/>
                </a:cubicBezTo>
                <a:cubicBezTo>
                  <a:pt x="4222750" y="4132530"/>
                  <a:pt x="3463425" y="4781525"/>
                  <a:pt x="3463425" y="4781525"/>
                </a:cubicBezTo>
                <a:lnTo>
                  <a:pt x="3384550" y="4781525"/>
                </a:lnTo>
                <a:lnTo>
                  <a:pt x="3183587" y="4781525"/>
                </a:lnTo>
                <a:lnTo>
                  <a:pt x="1110602" y="4781525"/>
                </a:lnTo>
                <a:lnTo>
                  <a:pt x="927100" y="4781525"/>
                </a:lnTo>
                <a:lnTo>
                  <a:pt x="759838" y="4781525"/>
                </a:lnTo>
                <a:cubicBezTo>
                  <a:pt x="759838" y="4781525"/>
                  <a:pt x="0" y="4128426"/>
                  <a:pt x="0" y="2390762"/>
                </a:cubicBezTo>
                <a:cubicBezTo>
                  <a:pt x="0" y="653099"/>
                  <a:pt x="759325" y="0"/>
                  <a:pt x="75932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9" name="Rectangle 18">
            <a:extLst>
              <a:ext uri="{FF2B5EF4-FFF2-40B4-BE49-F238E27FC236}">
                <a16:creationId xmlns:a16="http://schemas.microsoft.com/office/drawing/2014/main" id="{2814C37A-AF7A-BD42-986A-B062F0EB9B27}"/>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0" name="Freeform 19">
            <a:extLst>
              <a:ext uri="{FF2B5EF4-FFF2-40B4-BE49-F238E27FC236}">
                <a16:creationId xmlns:a16="http://schemas.microsoft.com/office/drawing/2014/main" id="{10711BAE-31A7-9C44-AB58-6B085AE25F35}"/>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21" name="Rounded Rectangle 20">
            <a:extLst>
              <a:ext uri="{FF2B5EF4-FFF2-40B4-BE49-F238E27FC236}">
                <a16:creationId xmlns:a16="http://schemas.microsoft.com/office/drawing/2014/main" id="{8CCE84EA-616A-994B-B06D-A127CC6B2D0A}"/>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3" name="Text Placeholder 46">
            <a:extLst>
              <a:ext uri="{FF2B5EF4-FFF2-40B4-BE49-F238E27FC236}">
                <a16:creationId xmlns:a16="http://schemas.microsoft.com/office/drawing/2014/main" id="{C9EFC6DB-3ABB-2A4A-B725-1FC737B678E1}"/>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13" name="Title 5">
            <a:extLst>
              <a:ext uri="{FF2B5EF4-FFF2-40B4-BE49-F238E27FC236}">
                <a16:creationId xmlns:a16="http://schemas.microsoft.com/office/drawing/2014/main" id="{B595E830-3BF9-C440-8FC6-267750525889}"/>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15" name="TextBox 14">
            <a:extLst>
              <a:ext uri="{FF2B5EF4-FFF2-40B4-BE49-F238E27FC236}">
                <a16:creationId xmlns:a16="http://schemas.microsoft.com/office/drawing/2014/main" id="{DD66FBB7-64D6-6A40-9BA8-D2D1C782F8E8}"/>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Barrel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9688066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Back Cover - Pennant Frame">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DB65293-7845-DF42-8148-ECB7C12F29F2}"/>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5" name="Freeform 24">
            <a:extLst>
              <a:ext uri="{FF2B5EF4-FFF2-40B4-BE49-F238E27FC236}">
                <a16:creationId xmlns:a16="http://schemas.microsoft.com/office/drawing/2014/main" id="{18168A92-0A15-5E49-9586-D98024FDB0AA}"/>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3" name="Rounded Rectangle 2">
            <a:extLst>
              <a:ext uri="{FF2B5EF4-FFF2-40B4-BE49-F238E27FC236}">
                <a16:creationId xmlns:a16="http://schemas.microsoft.com/office/drawing/2014/main" id="{E77DAAD5-E7A7-7B49-A630-4583EEB2AF3C}"/>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13" name="Rectangle 12">
            <a:extLst>
              <a:ext uri="{FF2B5EF4-FFF2-40B4-BE49-F238E27FC236}">
                <a16:creationId xmlns:a16="http://schemas.microsoft.com/office/drawing/2014/main" id="{9D4E58EF-DD3D-5846-8306-FA76B74F7CB1}"/>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Pennant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7" name="Text Placeholder 46">
            <a:extLst>
              <a:ext uri="{FF2B5EF4-FFF2-40B4-BE49-F238E27FC236}">
                <a16:creationId xmlns:a16="http://schemas.microsoft.com/office/drawing/2014/main" id="{AC89DE94-99BF-844B-B35D-413C01C7B0E7}"/>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26" name="Picture Placeholder 9">
            <a:extLst>
              <a:ext uri="{FF2B5EF4-FFF2-40B4-BE49-F238E27FC236}">
                <a16:creationId xmlns:a16="http://schemas.microsoft.com/office/drawing/2014/main" id="{0C00AB2E-84DC-0346-8B1A-BFDD78C22C08}"/>
              </a:ext>
            </a:extLst>
          </p:cNvPr>
          <p:cNvSpPr>
            <a:spLocks noGrp="1"/>
          </p:cNvSpPr>
          <p:nvPr>
            <p:ph type="pic" sz="quarter" idx="21" hasCustomPrompt="1"/>
          </p:nvPr>
        </p:nvSpPr>
        <p:spPr>
          <a:xfrm>
            <a:off x="189574" y="171449"/>
            <a:ext cx="4230026" cy="4800600"/>
          </a:xfrm>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4" name="Title 5">
            <a:extLst>
              <a:ext uri="{FF2B5EF4-FFF2-40B4-BE49-F238E27FC236}">
                <a16:creationId xmlns:a16="http://schemas.microsoft.com/office/drawing/2014/main" id="{D1BE508B-91E0-8D4D-AF73-270A263FFF6B}"/>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18" name="TextBox 17">
            <a:extLst>
              <a:ext uri="{FF2B5EF4-FFF2-40B4-BE49-F238E27FC236}">
                <a16:creationId xmlns:a16="http://schemas.microsoft.com/office/drawing/2014/main" id="{E7D5B80E-FC3B-8C44-8AEF-6404DDC06E17}"/>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Pennant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3611082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Back Cover - Hexagon Frame">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DB65293-7845-DF42-8148-ECB7C12F29F2}"/>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5" name="Freeform 24">
            <a:extLst>
              <a:ext uri="{FF2B5EF4-FFF2-40B4-BE49-F238E27FC236}">
                <a16:creationId xmlns:a16="http://schemas.microsoft.com/office/drawing/2014/main" id="{18168A92-0A15-5E49-9586-D98024FDB0AA}"/>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3" name="Rounded Rectangle 2">
            <a:extLst>
              <a:ext uri="{FF2B5EF4-FFF2-40B4-BE49-F238E27FC236}">
                <a16:creationId xmlns:a16="http://schemas.microsoft.com/office/drawing/2014/main" id="{E77DAAD5-E7A7-7B49-A630-4583EEB2AF3C}"/>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13" name="Rectangle 12">
            <a:extLst>
              <a:ext uri="{FF2B5EF4-FFF2-40B4-BE49-F238E27FC236}">
                <a16:creationId xmlns:a16="http://schemas.microsoft.com/office/drawing/2014/main" id="{9D4E58EF-DD3D-5846-8306-FA76B74F7CB1}"/>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6"/>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Hexagon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7" name="Text Placeholder 46">
            <a:extLst>
              <a:ext uri="{FF2B5EF4-FFF2-40B4-BE49-F238E27FC236}">
                <a16:creationId xmlns:a16="http://schemas.microsoft.com/office/drawing/2014/main" id="{AC89DE94-99BF-844B-B35D-413C01C7B0E7}"/>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12" name="Picture Placeholder 8">
            <a:extLst>
              <a:ext uri="{FF2B5EF4-FFF2-40B4-BE49-F238E27FC236}">
                <a16:creationId xmlns:a16="http://schemas.microsoft.com/office/drawing/2014/main" id="{15CD6924-C9D7-DF4B-917B-6E7BEE9F7C1F}"/>
              </a:ext>
            </a:extLst>
          </p:cNvPr>
          <p:cNvSpPr>
            <a:spLocks noGrp="1"/>
          </p:cNvSpPr>
          <p:nvPr>
            <p:ph type="pic" sz="quarter" idx="21" hasCustomPrompt="1"/>
          </p:nvPr>
        </p:nvSpPr>
        <p:spPr>
          <a:xfrm>
            <a:off x="196849" y="171450"/>
            <a:ext cx="4222751" cy="4794910"/>
          </a:xfrm>
          <a:custGeom>
            <a:avLst/>
            <a:gdLst>
              <a:gd name="connsiteX0" fmla="*/ 1449285 w 4222751"/>
              <a:gd name="connsiteY0" fmla="*/ 0 h 4794910"/>
              <a:gd name="connsiteX1" fmla="*/ 2438400 w 4222751"/>
              <a:gd name="connsiteY1" fmla="*/ 0 h 4794910"/>
              <a:gd name="connsiteX2" fmla="*/ 2438400 w 4222751"/>
              <a:gd name="connsiteY2" fmla="*/ 1653 h 4794910"/>
              <a:gd name="connsiteX3" fmla="*/ 2773466 w 4222751"/>
              <a:gd name="connsiteY3" fmla="*/ 1653 h 4794910"/>
              <a:gd name="connsiteX4" fmla="*/ 2907983 w 4222751"/>
              <a:gd name="connsiteY4" fmla="*/ 79191 h 4794910"/>
              <a:gd name="connsiteX5" fmla="*/ 4202045 w 4222751"/>
              <a:gd name="connsiteY5" fmla="*/ 2320743 h 4794910"/>
              <a:gd name="connsiteX6" fmla="*/ 4202045 w 4222751"/>
              <a:gd name="connsiteY6" fmla="*/ 2475819 h 4794910"/>
              <a:gd name="connsiteX7" fmla="*/ 2907395 w 4222751"/>
              <a:gd name="connsiteY7" fmla="*/ 4717372 h 4794910"/>
              <a:gd name="connsiteX8" fmla="*/ 2773466 w 4222751"/>
              <a:gd name="connsiteY8" fmla="*/ 4794910 h 4794910"/>
              <a:gd name="connsiteX9" fmla="*/ 1784351 w 4222751"/>
              <a:gd name="connsiteY9" fmla="*/ 4794910 h 4794910"/>
              <a:gd name="connsiteX10" fmla="*/ 1784351 w 4222751"/>
              <a:gd name="connsiteY10" fmla="*/ 4793257 h 4794910"/>
              <a:gd name="connsiteX11" fmla="*/ 1449285 w 4222751"/>
              <a:gd name="connsiteY11" fmla="*/ 4793257 h 4794910"/>
              <a:gd name="connsiteX12" fmla="*/ 1314768 w 4222751"/>
              <a:gd name="connsiteY12" fmla="*/ 4715719 h 4794910"/>
              <a:gd name="connsiteX13" fmla="*/ 20706 w 4222751"/>
              <a:gd name="connsiteY13" fmla="*/ 2474167 h 4794910"/>
              <a:gd name="connsiteX14" fmla="*/ 20706 w 4222751"/>
              <a:gd name="connsiteY14" fmla="*/ 2319091 h 4794910"/>
              <a:gd name="connsiteX15" fmla="*/ 1315356 w 4222751"/>
              <a:gd name="connsiteY15" fmla="*/ 77538 h 4794910"/>
              <a:gd name="connsiteX16" fmla="*/ 1449285 w 4222751"/>
              <a:gd name="connsiteY16" fmla="*/ 0 h 479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751" h="4794910">
                <a:moveTo>
                  <a:pt x="1449285" y="0"/>
                </a:moveTo>
                <a:lnTo>
                  <a:pt x="2438400" y="0"/>
                </a:lnTo>
                <a:lnTo>
                  <a:pt x="2438400" y="1653"/>
                </a:lnTo>
                <a:lnTo>
                  <a:pt x="2773466" y="1653"/>
                </a:lnTo>
                <a:cubicBezTo>
                  <a:pt x="2828683" y="1653"/>
                  <a:pt x="2879787" y="31023"/>
                  <a:pt x="2907983" y="79191"/>
                </a:cubicBezTo>
                <a:lnTo>
                  <a:pt x="4202045" y="2320743"/>
                </a:lnTo>
                <a:cubicBezTo>
                  <a:pt x="4229653" y="2368911"/>
                  <a:pt x="4229653" y="2427652"/>
                  <a:pt x="4202045" y="2475819"/>
                </a:cubicBezTo>
                <a:lnTo>
                  <a:pt x="2907395" y="4717372"/>
                </a:lnTo>
                <a:cubicBezTo>
                  <a:pt x="2879787" y="4764952"/>
                  <a:pt x="2828683" y="4794910"/>
                  <a:pt x="2773466" y="4794910"/>
                </a:cubicBezTo>
                <a:lnTo>
                  <a:pt x="1784351" y="4794910"/>
                </a:lnTo>
                <a:lnTo>
                  <a:pt x="1784351" y="4793257"/>
                </a:lnTo>
                <a:lnTo>
                  <a:pt x="1449285" y="4793257"/>
                </a:lnTo>
                <a:cubicBezTo>
                  <a:pt x="1394068" y="4793257"/>
                  <a:pt x="1342964" y="4763887"/>
                  <a:pt x="1314768" y="4715719"/>
                </a:cubicBezTo>
                <a:lnTo>
                  <a:pt x="20706" y="2474167"/>
                </a:lnTo>
                <a:cubicBezTo>
                  <a:pt x="-6902" y="2425999"/>
                  <a:pt x="-6902" y="2367258"/>
                  <a:pt x="20706" y="2319091"/>
                </a:cubicBezTo>
                <a:lnTo>
                  <a:pt x="1315356" y="77538"/>
                </a:lnTo>
                <a:cubicBezTo>
                  <a:pt x="1342964" y="29958"/>
                  <a:pt x="1394068" y="0"/>
                  <a:pt x="144928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4" name="Title 5">
            <a:extLst>
              <a:ext uri="{FF2B5EF4-FFF2-40B4-BE49-F238E27FC236}">
                <a16:creationId xmlns:a16="http://schemas.microsoft.com/office/drawing/2014/main" id="{77BA094F-35EA-7545-AF12-8FF701576C02}"/>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18" name="TextBox 17">
            <a:extLst>
              <a:ext uri="{FF2B5EF4-FFF2-40B4-BE49-F238E27FC236}">
                <a16:creationId xmlns:a16="http://schemas.microsoft.com/office/drawing/2014/main" id="{F5281AC4-C469-CE4C-8BAC-20C6C51D9749}"/>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Hexagon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1185770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Back Cover - Notched Frame">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95620CA-3EA4-7C48-A083-A51493C5440E}"/>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52400" y="-433137"/>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Notched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5" name="Picture Placeholder 9">
            <a:extLst>
              <a:ext uri="{FF2B5EF4-FFF2-40B4-BE49-F238E27FC236}">
                <a16:creationId xmlns:a16="http://schemas.microsoft.com/office/drawing/2014/main" id="{636B1B2B-6A5F-AD42-B28C-6E136F1932BA}"/>
              </a:ext>
            </a:extLst>
          </p:cNvPr>
          <p:cNvSpPr>
            <a:spLocks noGrp="1"/>
          </p:cNvSpPr>
          <p:nvPr>
            <p:ph type="pic" sz="quarter" idx="21" hasCustomPrompt="1"/>
          </p:nvPr>
        </p:nvSpPr>
        <p:spPr>
          <a:xfrm>
            <a:off x="196850" y="171449"/>
            <a:ext cx="4222750" cy="4813028"/>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chemeClr val="tx2"/>
          </a:solidFill>
        </p:spPr>
        <p:txBody>
          <a:bodyPr wrap="square" anchor="ctr">
            <a:noAutofit/>
          </a:bodyPr>
          <a:lstStyle>
            <a:lvl1pPr marL="0" marR="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lvl1p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lang="en-US"/>
              <a:t>Click icon to add image</a:t>
            </a:r>
          </a:p>
        </p:txBody>
      </p:sp>
      <p:sp>
        <p:nvSpPr>
          <p:cNvPr id="19" name="Rectangle 18">
            <a:extLst>
              <a:ext uri="{FF2B5EF4-FFF2-40B4-BE49-F238E27FC236}">
                <a16:creationId xmlns:a16="http://schemas.microsoft.com/office/drawing/2014/main" id="{F8D1B7C5-866A-0447-9F98-E3E1EA384060}"/>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0" name="Freeform 19">
            <a:extLst>
              <a:ext uri="{FF2B5EF4-FFF2-40B4-BE49-F238E27FC236}">
                <a16:creationId xmlns:a16="http://schemas.microsoft.com/office/drawing/2014/main" id="{E8FDA05A-9D01-D845-B7D1-60DDC18B7CB3}"/>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21" name="Rounded Rectangle 20">
            <a:extLst>
              <a:ext uri="{FF2B5EF4-FFF2-40B4-BE49-F238E27FC236}">
                <a16:creationId xmlns:a16="http://schemas.microsoft.com/office/drawing/2014/main" id="{023279B9-7333-A440-8AAF-FF5CF21D4632}"/>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3" name="Text Placeholder 46">
            <a:extLst>
              <a:ext uri="{FF2B5EF4-FFF2-40B4-BE49-F238E27FC236}">
                <a16:creationId xmlns:a16="http://schemas.microsoft.com/office/drawing/2014/main" id="{4A49E5D3-B8BB-C740-A56A-9B5C4445D9BB}"/>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13" name="Title 5">
            <a:extLst>
              <a:ext uri="{FF2B5EF4-FFF2-40B4-BE49-F238E27FC236}">
                <a16:creationId xmlns:a16="http://schemas.microsoft.com/office/drawing/2014/main" id="{05F813E5-29A1-4046-AD3E-F8B502DD65A6}"/>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14" name="TextBox 13">
            <a:extLst>
              <a:ext uri="{FF2B5EF4-FFF2-40B4-BE49-F238E27FC236}">
                <a16:creationId xmlns:a16="http://schemas.microsoft.com/office/drawing/2014/main" id="{E9C4F6A0-2981-0B40-9D51-1DE44ADBCC4C}"/>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Notched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5167536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Back Cover - Oval Frame">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0587FD6-17A8-6249-B45B-9C5F375313B5}"/>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7"/>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Oval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5" name="Picture Placeholder 9">
            <a:extLst>
              <a:ext uri="{FF2B5EF4-FFF2-40B4-BE49-F238E27FC236}">
                <a16:creationId xmlns:a16="http://schemas.microsoft.com/office/drawing/2014/main" id="{EEEB6EA4-9EDC-1E4E-B43A-74EBEB77E5F8}"/>
              </a:ext>
            </a:extLst>
          </p:cNvPr>
          <p:cNvSpPr>
            <a:spLocks noGrp="1"/>
          </p:cNvSpPr>
          <p:nvPr>
            <p:ph type="pic" sz="quarter" idx="21" hasCustomPrompt="1"/>
          </p:nvPr>
        </p:nvSpPr>
        <p:spPr>
          <a:xfrm>
            <a:off x="190501" y="151551"/>
            <a:ext cx="4229100" cy="4819874"/>
          </a:xfrm>
          <a:custGeom>
            <a:avLst/>
            <a:gdLst>
              <a:gd name="connsiteX0" fmla="*/ 1925395 w 3850789"/>
              <a:gd name="connsiteY0" fmla="*/ 0 h 4819874"/>
              <a:gd name="connsiteX1" fmla="*/ 3850789 w 3850789"/>
              <a:gd name="connsiteY1" fmla="*/ 2409937 h 4819874"/>
              <a:gd name="connsiteX2" fmla="*/ 1925395 w 3850789"/>
              <a:gd name="connsiteY2" fmla="*/ 4819874 h 4819874"/>
              <a:gd name="connsiteX3" fmla="*/ 0 w 3850789"/>
              <a:gd name="connsiteY3" fmla="*/ 2409937 h 4819874"/>
              <a:gd name="connsiteX4" fmla="*/ 1925395 w 3850789"/>
              <a:gd name="connsiteY4" fmla="*/ 0 h 4819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789" h="4819874">
                <a:moveTo>
                  <a:pt x="1925395" y="0"/>
                </a:moveTo>
                <a:cubicBezTo>
                  <a:pt x="2988795" y="0"/>
                  <a:pt x="3850789" y="1078832"/>
                  <a:pt x="3850789" y="2409937"/>
                </a:cubicBezTo>
                <a:cubicBezTo>
                  <a:pt x="3850789" y="3741043"/>
                  <a:pt x="2988795" y="4819874"/>
                  <a:pt x="1925395" y="4819874"/>
                </a:cubicBezTo>
                <a:cubicBezTo>
                  <a:pt x="861995" y="4819874"/>
                  <a:pt x="0" y="3741043"/>
                  <a:pt x="0" y="2409937"/>
                </a:cubicBezTo>
                <a:cubicBezTo>
                  <a:pt x="0" y="1078832"/>
                  <a:pt x="861995" y="0"/>
                  <a:pt x="1925395"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9" name="Rectangle 18">
            <a:extLst>
              <a:ext uri="{FF2B5EF4-FFF2-40B4-BE49-F238E27FC236}">
                <a16:creationId xmlns:a16="http://schemas.microsoft.com/office/drawing/2014/main" id="{1FECBE2D-8B4B-D149-81F4-F3E8CDF52A75}"/>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0" name="Freeform 19">
            <a:extLst>
              <a:ext uri="{FF2B5EF4-FFF2-40B4-BE49-F238E27FC236}">
                <a16:creationId xmlns:a16="http://schemas.microsoft.com/office/drawing/2014/main" id="{00E162F1-94F9-BD41-B4AE-5196E1C66D24}"/>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21" name="Rounded Rectangle 20">
            <a:extLst>
              <a:ext uri="{FF2B5EF4-FFF2-40B4-BE49-F238E27FC236}">
                <a16:creationId xmlns:a16="http://schemas.microsoft.com/office/drawing/2014/main" id="{D40EB2FA-B786-BE44-B490-BC257D7D16E2}"/>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2" name="Title 5">
            <a:extLst>
              <a:ext uri="{FF2B5EF4-FFF2-40B4-BE49-F238E27FC236}">
                <a16:creationId xmlns:a16="http://schemas.microsoft.com/office/drawing/2014/main" id="{530A3B54-32E4-2744-950D-45C6311D682B}"/>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23" name="Text Placeholder 46">
            <a:extLst>
              <a:ext uri="{FF2B5EF4-FFF2-40B4-BE49-F238E27FC236}">
                <a16:creationId xmlns:a16="http://schemas.microsoft.com/office/drawing/2014/main" id="{51C6153B-41D6-3E46-9C48-C30B941A5D59}"/>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13" name="TextBox 12">
            <a:extLst>
              <a:ext uri="{FF2B5EF4-FFF2-40B4-BE49-F238E27FC236}">
                <a16:creationId xmlns:a16="http://schemas.microsoft.com/office/drawing/2014/main" id="{62DDBA89-7652-A447-836F-A033349E6B4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Oval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26757606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Back Cover - Diamond Frame">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0587FD6-17A8-6249-B45B-9C5F375313B5}"/>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7"/>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Diamond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9" name="Rectangle 18">
            <a:extLst>
              <a:ext uri="{FF2B5EF4-FFF2-40B4-BE49-F238E27FC236}">
                <a16:creationId xmlns:a16="http://schemas.microsoft.com/office/drawing/2014/main" id="{1FECBE2D-8B4B-D149-81F4-F3E8CDF52A75}"/>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0" name="Freeform 19">
            <a:extLst>
              <a:ext uri="{FF2B5EF4-FFF2-40B4-BE49-F238E27FC236}">
                <a16:creationId xmlns:a16="http://schemas.microsoft.com/office/drawing/2014/main" id="{00E162F1-94F9-BD41-B4AE-5196E1C66D24}"/>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21" name="Rounded Rectangle 20">
            <a:extLst>
              <a:ext uri="{FF2B5EF4-FFF2-40B4-BE49-F238E27FC236}">
                <a16:creationId xmlns:a16="http://schemas.microsoft.com/office/drawing/2014/main" id="{D40EB2FA-B786-BE44-B490-BC257D7D16E2}"/>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3" name="Text Placeholder 46">
            <a:extLst>
              <a:ext uri="{FF2B5EF4-FFF2-40B4-BE49-F238E27FC236}">
                <a16:creationId xmlns:a16="http://schemas.microsoft.com/office/drawing/2014/main" id="{51C6153B-41D6-3E46-9C48-C30B941A5D59}"/>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14" name="Picture Placeholder 9">
            <a:extLst>
              <a:ext uri="{FF2B5EF4-FFF2-40B4-BE49-F238E27FC236}">
                <a16:creationId xmlns:a16="http://schemas.microsoft.com/office/drawing/2014/main" id="{361F03FA-4917-5545-818F-CCC6FD6D0BF1}"/>
              </a:ext>
            </a:extLst>
          </p:cNvPr>
          <p:cNvSpPr>
            <a:spLocks noGrp="1"/>
          </p:cNvSpPr>
          <p:nvPr>
            <p:ph type="pic" sz="quarter" idx="21" hasCustomPrompt="1"/>
          </p:nvPr>
        </p:nvSpPr>
        <p:spPr>
          <a:xfrm>
            <a:off x="183423" y="181229"/>
            <a:ext cx="4205154" cy="4841054"/>
          </a:xfrm>
          <a:custGeom>
            <a:avLst/>
            <a:gdLst>
              <a:gd name="connsiteX0" fmla="*/ 2126598 w 4205154"/>
              <a:gd name="connsiteY0" fmla="*/ 729 h 4841054"/>
              <a:gd name="connsiteX1" fmla="*/ 2171044 w 4205154"/>
              <a:gd name="connsiteY1" fmla="*/ 23951 h 4841054"/>
              <a:gd name="connsiteX2" fmla="*/ 4191844 w 4205154"/>
              <a:gd name="connsiteY2" fmla="*/ 2385667 h 4841054"/>
              <a:gd name="connsiteX3" fmla="*/ 4191844 w 4205154"/>
              <a:gd name="connsiteY3" fmla="*/ 2455725 h 4841054"/>
              <a:gd name="connsiteX4" fmla="*/ 2170432 w 4205154"/>
              <a:gd name="connsiteY4" fmla="*/ 4817441 h 4841054"/>
              <a:gd name="connsiteX5" fmla="*/ 2155744 w 4205154"/>
              <a:gd name="connsiteY5" fmla="*/ 4829895 h 4841054"/>
              <a:gd name="connsiteX6" fmla="*/ 2060273 w 4205154"/>
              <a:gd name="connsiteY6" fmla="*/ 4817441 h 4841054"/>
              <a:gd name="connsiteX7" fmla="*/ 13770 w 4205154"/>
              <a:gd name="connsiteY7" fmla="*/ 2460395 h 4841054"/>
              <a:gd name="connsiteX8" fmla="*/ 13770 w 4205154"/>
              <a:gd name="connsiteY8" fmla="*/ 2389819 h 4841054"/>
              <a:gd name="connsiteX9" fmla="*/ 2060273 w 4205154"/>
              <a:gd name="connsiteY9" fmla="*/ 23951 h 4841054"/>
              <a:gd name="connsiteX10" fmla="*/ 2076185 w 4205154"/>
              <a:gd name="connsiteY10" fmla="*/ 10978 h 4841054"/>
              <a:gd name="connsiteX11" fmla="*/ 2126598 w 4205154"/>
              <a:gd name="connsiteY11" fmla="*/ 729 h 484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05154" h="4841054">
                <a:moveTo>
                  <a:pt x="2126598" y="729"/>
                </a:moveTo>
                <a:cubicBezTo>
                  <a:pt x="2143810" y="3064"/>
                  <a:pt x="2160028" y="10978"/>
                  <a:pt x="2171044" y="23951"/>
                </a:cubicBezTo>
                <a:lnTo>
                  <a:pt x="4191844" y="2385667"/>
                </a:lnTo>
                <a:cubicBezTo>
                  <a:pt x="4209591" y="2406425"/>
                  <a:pt x="4209591" y="2434967"/>
                  <a:pt x="4191844" y="2455725"/>
                </a:cubicBezTo>
                <a:lnTo>
                  <a:pt x="2170432" y="4817441"/>
                </a:lnTo>
                <a:cubicBezTo>
                  <a:pt x="2166148" y="4822111"/>
                  <a:pt x="2161252" y="4826263"/>
                  <a:pt x="2155744" y="4829895"/>
                </a:cubicBezTo>
                <a:cubicBezTo>
                  <a:pt x="2125145" y="4848577"/>
                  <a:pt x="2082305" y="4843388"/>
                  <a:pt x="2060273" y="4817441"/>
                </a:cubicBezTo>
                <a:lnTo>
                  <a:pt x="13770" y="2460395"/>
                </a:lnTo>
                <a:cubicBezTo>
                  <a:pt x="-4590" y="2439637"/>
                  <a:pt x="-4590" y="2411095"/>
                  <a:pt x="13770" y="2389819"/>
                </a:cubicBezTo>
                <a:lnTo>
                  <a:pt x="2060273" y="23951"/>
                </a:lnTo>
                <a:cubicBezTo>
                  <a:pt x="2065169" y="19281"/>
                  <a:pt x="2070065" y="14610"/>
                  <a:pt x="2076185" y="10978"/>
                </a:cubicBezTo>
                <a:cubicBezTo>
                  <a:pt x="2091179" y="1637"/>
                  <a:pt x="2109386" y="-1606"/>
                  <a:pt x="2126598" y="729"/>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3" name="Title 5">
            <a:extLst>
              <a:ext uri="{FF2B5EF4-FFF2-40B4-BE49-F238E27FC236}">
                <a16:creationId xmlns:a16="http://schemas.microsoft.com/office/drawing/2014/main" id="{85C6F856-2BF4-4748-84F9-D3313E92FDE6}"/>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15" name="TextBox 14">
            <a:extLst>
              <a:ext uri="{FF2B5EF4-FFF2-40B4-BE49-F238E27FC236}">
                <a16:creationId xmlns:a16="http://schemas.microsoft.com/office/drawing/2014/main" id="{38ADF16F-7023-574E-AC1D-A657DC737EA3}"/>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Diamond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6376689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Back Cover - Arch Frame">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A94FD83-4DDC-134A-A50E-F4A6574F214D}"/>
              </a:ext>
            </a:extLst>
          </p:cNvPr>
          <p:cNvSpPr/>
          <p:nvPr userDrawn="1"/>
        </p:nvSpPr>
        <p:spPr>
          <a:xfrm>
            <a:off x="0" y="0"/>
            <a:ext cx="4572000" cy="51435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7" name="Slide Number Placeholder 6">
            <a:extLst>
              <a:ext uri="{FF2B5EF4-FFF2-40B4-BE49-F238E27FC236}">
                <a16:creationId xmlns:a16="http://schemas.microsoft.com/office/drawing/2014/main" id="{830D97D4-FA4C-1741-8CE0-31EA178DE6D3}"/>
              </a:ext>
            </a:extLst>
          </p:cNvPr>
          <p:cNvSpPr>
            <a:spLocks noGrp="1"/>
          </p:cNvSpPr>
          <p:nvPr>
            <p:ph type="sldNum" sz="quarter" idx="12"/>
          </p:nvPr>
        </p:nvSpPr>
        <p:spPr/>
        <p:txBody>
          <a:bodyPr/>
          <a:lstStyle>
            <a:lvl1pPr>
              <a:defRPr>
                <a:solidFill>
                  <a:schemeClr val="tx1"/>
                </a:solidFill>
              </a:defRPr>
            </a:lvl1pPr>
          </a:lstStyle>
          <a:p>
            <a:fld id="{7691CCDB-B024-8747-B233-CAD1CBC7A901}" type="slidenum">
              <a:rPr lang="en-US" smtClean="0"/>
              <a:pPr/>
              <a:t>‹#›</a:t>
            </a:fld>
            <a:endParaRPr lang="en-US"/>
          </a:p>
        </p:txBody>
      </p:sp>
      <p:sp>
        <p:nvSpPr>
          <p:cNvPr id="8" name="Footer Placeholder 4">
            <a:extLst>
              <a:ext uri="{FF2B5EF4-FFF2-40B4-BE49-F238E27FC236}">
                <a16:creationId xmlns:a16="http://schemas.microsoft.com/office/drawing/2014/main" id="{F997FB8B-39FD-814E-99F6-55C239257F6E}"/>
              </a:ext>
            </a:extLst>
          </p:cNvPr>
          <p:cNvSpPr>
            <a:spLocks noGrp="1"/>
          </p:cNvSpPr>
          <p:nvPr>
            <p:ph type="ftr" sz="quarter" idx="3"/>
          </p:nvPr>
        </p:nvSpPr>
        <p:spPr>
          <a:xfrm>
            <a:off x="171449" y="4989412"/>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sz="450" b="0" i="0">
                <a:solidFill>
                  <a:schemeClr val="bg1"/>
                </a:solidFill>
                <a:latin typeface="Palatino Linotype" panose="02040502050505030304" pitchFamily="18" charset="0"/>
              </a:defRPr>
            </a:lvl1pPr>
          </a:lstStyle>
          <a:p>
            <a:r>
              <a:rPr lang="en-US"/>
              <a:t>©2021 Girl Scouts of the USA. All Rights Reserved.  Not for public distribution.</a:t>
            </a:r>
          </a:p>
        </p:txBody>
      </p:sp>
      <p:sp>
        <p:nvSpPr>
          <p:cNvPr id="9" name="TextBox 8">
            <a:extLst>
              <a:ext uri="{FF2B5EF4-FFF2-40B4-BE49-F238E27FC236}">
                <a16:creationId xmlns:a16="http://schemas.microsoft.com/office/drawing/2014/main" id="{82C65BEA-88D7-784E-A098-0C624930752A}"/>
              </a:ext>
            </a:extLst>
          </p:cNvPr>
          <p:cNvSpPr txBox="1"/>
          <p:nvPr userDrawn="1"/>
        </p:nvSpPr>
        <p:spPr>
          <a:xfrm>
            <a:off x="171450" y="-433137"/>
            <a:ext cx="8801100" cy="433137"/>
          </a:xfrm>
          <a:prstGeom prst="rect">
            <a:avLst/>
          </a:prstGeom>
          <a:noFill/>
          <a:ln>
            <a:noFill/>
          </a:ln>
        </p:spPr>
        <p:txBody>
          <a:bodyPr vert="horz" wrap="square" lIns="68580" tIns="34290" rIns="68580" bIns="34290" rtlCol="0" anchor="ctr">
            <a:noAutofit/>
          </a:bodyPr>
          <a:lstStyle/>
          <a:p>
            <a:pPr algn="ctr"/>
            <a:r>
              <a:rPr lang="en-US" sz="1800" b="0" i="0">
                <a:solidFill>
                  <a:srgbClr val="808080"/>
                </a:solidFill>
                <a:latin typeface="Palatino Linotype" panose="02040502050505030304" pitchFamily="18" charset="0"/>
              </a:rPr>
              <a:t>Back Cover Slide - Arch Frame</a:t>
            </a:r>
          </a:p>
        </p:txBody>
      </p:sp>
      <p:sp>
        <p:nvSpPr>
          <p:cNvPr id="2" name="TextBox 1">
            <a:extLst>
              <a:ext uri="{FF2B5EF4-FFF2-40B4-BE49-F238E27FC236}">
                <a16:creationId xmlns:a16="http://schemas.microsoft.com/office/drawing/2014/main" id="{C4F81B50-890C-D341-BB8E-A1A2BBD86E0E}"/>
              </a:ext>
            </a:extLst>
          </p:cNvPr>
          <p:cNvSpPr txBox="1"/>
          <p:nvPr userDrawn="1"/>
        </p:nvSpPr>
        <p:spPr>
          <a:xfrm>
            <a:off x="9290198" y="446567"/>
            <a:ext cx="0" cy="0"/>
          </a:xfrm>
          <a:prstGeom prst="rect">
            <a:avLst/>
          </a:prstGeom>
          <a:noFill/>
          <a:ln>
            <a:noFill/>
          </a:ln>
        </p:spPr>
        <p:txBody>
          <a:bodyPr vert="horz" wrap="none" lIns="68580" tIns="34290" rIns="68580" bIns="34290" rtlCol="0" anchor="ctr">
            <a:noAutofit/>
          </a:bodyPr>
          <a:lstStyle/>
          <a:p>
            <a:pPr algn="l"/>
            <a:endParaRPr lang="en-US" sz="1013" b="0" i="0">
              <a:latin typeface="Palatino Linotype" panose="02040502050505030304" pitchFamily="18" charset="0"/>
            </a:endParaRPr>
          </a:p>
        </p:txBody>
      </p:sp>
      <p:sp>
        <p:nvSpPr>
          <p:cNvPr id="15" name="Picture Placeholder 9">
            <a:extLst>
              <a:ext uri="{FF2B5EF4-FFF2-40B4-BE49-F238E27FC236}">
                <a16:creationId xmlns:a16="http://schemas.microsoft.com/office/drawing/2014/main" id="{DB036761-1C06-C143-B069-08A410CFA184}"/>
              </a:ext>
            </a:extLst>
          </p:cNvPr>
          <p:cNvSpPr>
            <a:spLocks noGrp="1"/>
          </p:cNvSpPr>
          <p:nvPr>
            <p:ph type="pic" sz="quarter" idx="21" hasCustomPrompt="1"/>
          </p:nvPr>
        </p:nvSpPr>
        <p:spPr>
          <a:xfrm>
            <a:off x="243679" y="194893"/>
            <a:ext cx="4175921" cy="4767985"/>
          </a:xfrm>
          <a:custGeom>
            <a:avLst/>
            <a:gdLst>
              <a:gd name="connsiteX0" fmla="*/ 2087706 w 4175921"/>
              <a:gd name="connsiteY0" fmla="*/ 0 h 4767985"/>
              <a:gd name="connsiteX1" fmla="*/ 4175921 w 4175921"/>
              <a:gd name="connsiteY1" fmla="*/ 2084337 h 4767985"/>
              <a:gd name="connsiteX2" fmla="*/ 4175412 w 4175921"/>
              <a:gd name="connsiteY2" fmla="*/ 2084337 h 4767985"/>
              <a:gd name="connsiteX3" fmla="*/ 4175412 w 4175921"/>
              <a:gd name="connsiteY3" fmla="*/ 4641600 h 4767985"/>
              <a:gd name="connsiteX4" fmla="*/ 4049038 w 4175921"/>
              <a:gd name="connsiteY4" fmla="*/ 4767985 h 4767985"/>
              <a:gd name="connsiteX5" fmla="*/ 126883 w 4175921"/>
              <a:gd name="connsiteY5" fmla="*/ 4767985 h 4767985"/>
              <a:gd name="connsiteX6" fmla="*/ 510 w 4175921"/>
              <a:gd name="connsiteY6" fmla="*/ 4641600 h 4767985"/>
              <a:gd name="connsiteX7" fmla="*/ 0 w 4175921"/>
              <a:gd name="connsiteY7" fmla="*/ 2084337 h 4767985"/>
              <a:gd name="connsiteX8" fmla="*/ 2087706 w 4175921"/>
              <a:gd name="connsiteY8" fmla="*/ 0 h 476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5921" h="4767985">
                <a:moveTo>
                  <a:pt x="2087706" y="0"/>
                </a:moveTo>
                <a:cubicBezTo>
                  <a:pt x="3240862" y="0"/>
                  <a:pt x="4175921" y="933110"/>
                  <a:pt x="4175921" y="2084337"/>
                </a:cubicBezTo>
                <a:lnTo>
                  <a:pt x="4175412" y="2084337"/>
                </a:lnTo>
                <a:lnTo>
                  <a:pt x="4175412" y="4641600"/>
                </a:lnTo>
                <a:cubicBezTo>
                  <a:pt x="4175412" y="4711417"/>
                  <a:pt x="4118850" y="4767985"/>
                  <a:pt x="4049038" y="4767985"/>
                </a:cubicBezTo>
                <a:lnTo>
                  <a:pt x="126883" y="4767985"/>
                </a:lnTo>
                <a:cubicBezTo>
                  <a:pt x="57072" y="4767985"/>
                  <a:pt x="510" y="4711417"/>
                  <a:pt x="510" y="4641600"/>
                </a:cubicBezTo>
                <a:lnTo>
                  <a:pt x="0" y="2084337"/>
                </a:lnTo>
                <a:cubicBezTo>
                  <a:pt x="0" y="933110"/>
                  <a:pt x="934550" y="0"/>
                  <a:pt x="2087706" y="0"/>
                </a:cubicBezTo>
                <a:close/>
              </a:path>
            </a:pathLst>
          </a:custGeom>
          <a:solidFill>
            <a:schemeClr val="tx2"/>
          </a:solidFill>
        </p:spPr>
        <p:txBody>
          <a:bodyPr wrap="square" anchor="ctr">
            <a:noAutofit/>
          </a:bodyPr>
          <a:lstStyle>
            <a:lvl1pPr marL="0" indent="0" algn="ctr">
              <a:buNone/>
              <a:defRPr/>
            </a:lvl1pPr>
          </a:lstStyle>
          <a:p>
            <a:r>
              <a:rPr lang="en-US"/>
              <a:t>Click icon to add image</a:t>
            </a:r>
          </a:p>
        </p:txBody>
      </p:sp>
      <p:sp>
        <p:nvSpPr>
          <p:cNvPr id="19" name="Rectangle 18">
            <a:extLst>
              <a:ext uri="{FF2B5EF4-FFF2-40B4-BE49-F238E27FC236}">
                <a16:creationId xmlns:a16="http://schemas.microsoft.com/office/drawing/2014/main" id="{59CE07E8-832C-064B-A1C6-A1B16C8C8096}"/>
              </a:ext>
            </a:extLst>
          </p:cNvPr>
          <p:cNvSpPr/>
          <p:nvPr userDrawn="1"/>
        </p:nvSpPr>
        <p:spPr>
          <a:xfrm>
            <a:off x="4572000" y="0"/>
            <a:ext cx="4572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b="0" i="0">
              <a:solidFill>
                <a:schemeClr val="bg1"/>
              </a:solidFill>
              <a:latin typeface="Palatino Linotype" panose="02040502050505030304" pitchFamily="18" charset="0"/>
            </a:endParaRPr>
          </a:p>
        </p:txBody>
      </p:sp>
      <p:sp>
        <p:nvSpPr>
          <p:cNvPr id="20" name="Freeform 19">
            <a:extLst>
              <a:ext uri="{FF2B5EF4-FFF2-40B4-BE49-F238E27FC236}">
                <a16:creationId xmlns:a16="http://schemas.microsoft.com/office/drawing/2014/main" id="{8A11F0F8-67CE-8546-8BC4-04BCD2C83D4E}"/>
              </a:ext>
            </a:extLst>
          </p:cNvPr>
          <p:cNvSpPr/>
          <p:nvPr userDrawn="1"/>
        </p:nvSpPr>
        <p:spPr>
          <a:xfrm>
            <a:off x="4747913" y="193190"/>
            <a:ext cx="4222162" cy="2184349"/>
          </a:xfrm>
          <a:custGeom>
            <a:avLst/>
            <a:gdLst>
              <a:gd name="connsiteX0" fmla="*/ 2076354 w 4222162"/>
              <a:gd name="connsiteY0" fmla="*/ 0 h 2184349"/>
              <a:gd name="connsiteX1" fmla="*/ 4203551 w 4222162"/>
              <a:gd name="connsiteY1" fmla="*/ 675306 h 2184349"/>
              <a:gd name="connsiteX2" fmla="*/ 4222162 w 4222162"/>
              <a:gd name="connsiteY2" fmla="*/ 720145 h 2184349"/>
              <a:gd name="connsiteX3" fmla="*/ 4222162 w 4222162"/>
              <a:gd name="connsiteY3" fmla="*/ 805237 h 2184349"/>
              <a:gd name="connsiteX4" fmla="*/ 4222162 w 4222162"/>
              <a:gd name="connsiteY4" fmla="*/ 1337895 h 2184349"/>
              <a:gd name="connsiteX5" fmla="*/ 4222162 w 4222162"/>
              <a:gd name="connsiteY5" fmla="*/ 1418098 h 2184349"/>
              <a:gd name="connsiteX6" fmla="*/ 4222162 w 4222162"/>
              <a:gd name="connsiteY6" fmla="*/ 1422987 h 2184349"/>
              <a:gd name="connsiteX7" fmla="*/ 4222162 w 4222162"/>
              <a:gd name="connsiteY7" fmla="*/ 1503190 h 2184349"/>
              <a:gd name="connsiteX8" fmla="*/ 4222162 w 4222162"/>
              <a:gd name="connsiteY8" fmla="*/ 2035848 h 2184349"/>
              <a:gd name="connsiteX9" fmla="*/ 4222162 w 4222162"/>
              <a:gd name="connsiteY9" fmla="*/ 2120940 h 2184349"/>
              <a:gd name="connsiteX10" fmla="*/ 4158156 w 4222162"/>
              <a:gd name="connsiteY10" fmla="*/ 2184349 h 2184349"/>
              <a:gd name="connsiteX11" fmla="*/ 64007 w 4222162"/>
              <a:gd name="connsiteY11" fmla="*/ 2184349 h 2184349"/>
              <a:gd name="connsiteX12" fmla="*/ 0 w 4222162"/>
              <a:gd name="connsiteY12" fmla="*/ 2120940 h 2184349"/>
              <a:gd name="connsiteX13" fmla="*/ 0 w 4222162"/>
              <a:gd name="connsiteY13" fmla="*/ 2035848 h 2184349"/>
              <a:gd name="connsiteX14" fmla="*/ 0 w 4222162"/>
              <a:gd name="connsiteY14" fmla="*/ 1503190 h 2184349"/>
              <a:gd name="connsiteX15" fmla="*/ 0 w 4222162"/>
              <a:gd name="connsiteY15" fmla="*/ 1423440 h 2184349"/>
              <a:gd name="connsiteX16" fmla="*/ 0 w 4222162"/>
              <a:gd name="connsiteY16" fmla="*/ 1418098 h 2184349"/>
              <a:gd name="connsiteX17" fmla="*/ 0 w 4222162"/>
              <a:gd name="connsiteY17" fmla="*/ 1338348 h 2184349"/>
              <a:gd name="connsiteX18" fmla="*/ 0 w 4222162"/>
              <a:gd name="connsiteY18" fmla="*/ 805690 h 2184349"/>
              <a:gd name="connsiteX19" fmla="*/ 0 w 4222162"/>
              <a:gd name="connsiteY19" fmla="*/ 720598 h 2184349"/>
              <a:gd name="connsiteX20" fmla="*/ 18158 w 4222162"/>
              <a:gd name="connsiteY20" fmla="*/ 676212 h 2184349"/>
              <a:gd name="connsiteX21" fmla="*/ 2076354 w 4222162"/>
              <a:gd name="connsiteY21" fmla="*/ 0 h 218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162" h="2184349">
                <a:moveTo>
                  <a:pt x="2076354" y="0"/>
                </a:moveTo>
                <a:cubicBezTo>
                  <a:pt x="3457715" y="0"/>
                  <a:pt x="4091425" y="563435"/>
                  <a:pt x="4203551" y="675306"/>
                </a:cubicBezTo>
                <a:cubicBezTo>
                  <a:pt x="4215353" y="687082"/>
                  <a:pt x="4222162" y="703387"/>
                  <a:pt x="4222162" y="720145"/>
                </a:cubicBezTo>
                <a:lnTo>
                  <a:pt x="4222162" y="805237"/>
                </a:lnTo>
                <a:lnTo>
                  <a:pt x="4222162" y="1337895"/>
                </a:lnTo>
                <a:lnTo>
                  <a:pt x="4222162" y="1418098"/>
                </a:lnTo>
                <a:lnTo>
                  <a:pt x="4222162" y="1422987"/>
                </a:lnTo>
                <a:lnTo>
                  <a:pt x="4222162" y="1503190"/>
                </a:lnTo>
                <a:lnTo>
                  <a:pt x="4222162" y="2035848"/>
                </a:lnTo>
                <a:lnTo>
                  <a:pt x="4222162" y="2120940"/>
                </a:lnTo>
                <a:cubicBezTo>
                  <a:pt x="4222162" y="2155815"/>
                  <a:pt x="4193564" y="2184349"/>
                  <a:pt x="4158156" y="2184349"/>
                </a:cubicBezTo>
                <a:lnTo>
                  <a:pt x="64007" y="2184349"/>
                </a:lnTo>
                <a:cubicBezTo>
                  <a:pt x="28599" y="2184349"/>
                  <a:pt x="0" y="2156268"/>
                  <a:pt x="0" y="2120940"/>
                </a:cubicBezTo>
                <a:lnTo>
                  <a:pt x="0" y="2035848"/>
                </a:lnTo>
                <a:lnTo>
                  <a:pt x="0" y="1503190"/>
                </a:lnTo>
                <a:lnTo>
                  <a:pt x="0" y="1423440"/>
                </a:lnTo>
                <a:lnTo>
                  <a:pt x="0" y="1418098"/>
                </a:lnTo>
                <a:lnTo>
                  <a:pt x="0" y="1338348"/>
                </a:lnTo>
                <a:lnTo>
                  <a:pt x="0" y="805690"/>
                </a:lnTo>
                <a:lnTo>
                  <a:pt x="0" y="720598"/>
                </a:lnTo>
                <a:cubicBezTo>
                  <a:pt x="0" y="703840"/>
                  <a:pt x="6355" y="687988"/>
                  <a:pt x="18158" y="676212"/>
                </a:cubicBezTo>
                <a:cubicBezTo>
                  <a:pt x="129375" y="563888"/>
                  <a:pt x="754914" y="0"/>
                  <a:pt x="2076354" y="0"/>
                </a:cubicBezTo>
                <a:close/>
              </a:path>
            </a:pathLst>
          </a:custGeom>
          <a:solidFill>
            <a:schemeClr val="accent1"/>
          </a:solidFill>
          <a:ln w="4539" cap="flat">
            <a:noFill/>
            <a:prstDash val="solid"/>
            <a:miter/>
          </a:ln>
        </p:spPr>
        <p:txBody>
          <a:bodyPr rtlCol="0" anchor="ctr"/>
          <a:lstStyle/>
          <a:p>
            <a:endParaRPr lang="en-US" b="0" i="0">
              <a:latin typeface="Palatino Linotype" panose="02040502050505030304" pitchFamily="18" charset="0"/>
            </a:endParaRPr>
          </a:p>
        </p:txBody>
      </p:sp>
      <p:sp>
        <p:nvSpPr>
          <p:cNvPr id="21" name="Rounded Rectangle 20">
            <a:extLst>
              <a:ext uri="{FF2B5EF4-FFF2-40B4-BE49-F238E27FC236}">
                <a16:creationId xmlns:a16="http://schemas.microsoft.com/office/drawing/2014/main" id="{424E0484-0BF3-CD4A-98C7-61A201DFD6F9}"/>
              </a:ext>
            </a:extLst>
          </p:cNvPr>
          <p:cNvSpPr/>
          <p:nvPr userDrawn="1"/>
        </p:nvSpPr>
        <p:spPr>
          <a:xfrm>
            <a:off x="4730750" y="2743200"/>
            <a:ext cx="4222750" cy="2228850"/>
          </a:xfrm>
          <a:prstGeom prst="roundRect">
            <a:avLst>
              <a:gd name="adj" fmla="val 445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23" name="Text Placeholder 46">
            <a:extLst>
              <a:ext uri="{FF2B5EF4-FFF2-40B4-BE49-F238E27FC236}">
                <a16:creationId xmlns:a16="http://schemas.microsoft.com/office/drawing/2014/main" id="{5DDD72E8-75E9-5240-A7ED-D4443494F7D8}"/>
              </a:ext>
            </a:extLst>
          </p:cNvPr>
          <p:cNvSpPr>
            <a:spLocks noGrp="1"/>
          </p:cNvSpPr>
          <p:nvPr>
            <p:ph type="body" sz="quarter" idx="15" hasCustomPrompt="1"/>
          </p:nvPr>
        </p:nvSpPr>
        <p:spPr>
          <a:xfrm>
            <a:off x="4739108" y="3777465"/>
            <a:ext cx="4229100" cy="842964"/>
          </a:xfrm>
        </p:spPr>
        <p:txBody>
          <a:bodyPr lIns="0" anchor="t">
            <a:noAutofit/>
          </a:bodyPr>
          <a:lstStyle>
            <a:lvl1pPr marL="0" marR="0" indent="0" algn="ctr" defTabSz="685783" rtl="0" eaLnBrk="1" fontAlgn="auto" latinLnBrk="0" hangingPunct="1">
              <a:lnSpc>
                <a:spcPct val="150000"/>
              </a:lnSpc>
              <a:spcBef>
                <a:spcPts val="0"/>
              </a:spcBef>
              <a:spcAft>
                <a:spcPts val="0"/>
              </a:spcAft>
              <a:buClrTx/>
              <a:buSzTx/>
              <a:buFont typeface="Arial" panose="020B0604020202020204" pitchFamily="34" charset="0"/>
              <a:buNone/>
              <a:tabLst/>
              <a:defRPr sz="1050" b="0" i="0">
                <a:solidFill>
                  <a:schemeClr val="tx1"/>
                </a:solidFill>
                <a:latin typeface="Palatino Linotype" panose="02040502050505030304" pitchFamily="18" charset="0"/>
              </a:defRPr>
            </a:lvl1pPr>
          </a:lstStyle>
          <a:p>
            <a:r>
              <a:rPr lang="en-US"/>
              <a:t>Presenter Name:</a:t>
            </a:r>
            <a:br>
              <a:rPr lang="en-US"/>
            </a:br>
            <a:r>
              <a:rPr lang="en-US"/>
              <a:t>Presenter Title:</a:t>
            </a:r>
            <a:br>
              <a:rPr lang="en-US"/>
            </a:br>
            <a:r>
              <a:rPr lang="en-US"/>
              <a:t>Contact Info:</a:t>
            </a:r>
          </a:p>
        </p:txBody>
      </p:sp>
      <p:sp>
        <p:nvSpPr>
          <p:cNvPr id="14" name="Title 5">
            <a:extLst>
              <a:ext uri="{FF2B5EF4-FFF2-40B4-BE49-F238E27FC236}">
                <a16:creationId xmlns:a16="http://schemas.microsoft.com/office/drawing/2014/main" id="{1A0F404E-08F0-8D47-9394-9876CA8609ED}"/>
              </a:ext>
            </a:extLst>
          </p:cNvPr>
          <p:cNvSpPr>
            <a:spLocks noGrp="1"/>
          </p:cNvSpPr>
          <p:nvPr>
            <p:ph type="title" hasCustomPrompt="1"/>
          </p:nvPr>
        </p:nvSpPr>
        <p:spPr>
          <a:xfrm>
            <a:off x="4739109" y="3079856"/>
            <a:ext cx="4237781" cy="690002"/>
          </a:xfrm>
        </p:spPr>
        <p:txBody>
          <a:bodyPr lIns="0" anchor="b"/>
          <a:lstStyle>
            <a:lvl1pPr algn="ctr">
              <a:defRPr sz="3200" b="0" i="0">
                <a:solidFill>
                  <a:schemeClr val="tx1"/>
                </a:solidFill>
                <a:latin typeface="Palatino Linotype" panose="02040502050505030304" pitchFamily="18" charset="0"/>
              </a:defRPr>
            </a:lvl1pPr>
          </a:lstStyle>
          <a:p>
            <a:r>
              <a:rPr lang="en-US"/>
              <a:t>Thank You</a:t>
            </a:r>
          </a:p>
        </p:txBody>
      </p:sp>
      <p:sp>
        <p:nvSpPr>
          <p:cNvPr id="16" name="TextBox 15">
            <a:extLst>
              <a:ext uri="{FF2B5EF4-FFF2-40B4-BE49-F238E27FC236}">
                <a16:creationId xmlns:a16="http://schemas.microsoft.com/office/drawing/2014/main" id="{D39DEF92-D646-A54C-9023-4094659B4164}"/>
              </a:ext>
            </a:extLst>
          </p:cNvPr>
          <p:cNvSpPr txBox="1"/>
          <p:nvPr userDrawn="1"/>
        </p:nvSpPr>
        <p:spPr>
          <a:xfrm>
            <a:off x="9144000" y="-1"/>
            <a:ext cx="2495227" cy="5712644"/>
          </a:xfrm>
          <a:prstGeom prst="rect">
            <a:avLst/>
          </a:prstGeom>
          <a:noFill/>
          <a:ln>
            <a:noFill/>
          </a:ln>
        </p:spPr>
        <p:txBody>
          <a:bodyPr vert="horz" wrap="square" lIns="68580" tIns="34290" rIns="68580" bIns="34290" rtlCol="0" anchor="t">
            <a:noAutofit/>
          </a:bodyPr>
          <a:lstStyle/>
          <a:p>
            <a:pPr algn="l"/>
            <a:r>
              <a:rPr lang="en-US" sz="1000" b="0" i="0">
                <a:solidFill>
                  <a:srgbClr val="808080"/>
                </a:solidFill>
                <a:latin typeface="Palatino Linotype" panose="02040502050505030304" pitchFamily="18" charset="0"/>
              </a:rPr>
              <a:t>Editable Slide Elements:</a:t>
            </a:r>
            <a:endParaRPr lang="en-US" sz="800" b="0" i="0">
              <a:solidFill>
                <a:srgbClr val="808080"/>
              </a:solidFill>
              <a:latin typeface="Palatino Linotype" panose="02040502050505030304" pitchFamily="18" charset="0"/>
            </a:endParaRP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GSUSA Movement Logo</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Service mark inclusion. Councils: You must replace the Movement service mark with your council service mark in the front and back cover slides.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Make sure the the Movement Service mark or Council Lockup is in </a:t>
            </a:r>
            <a:r>
              <a:rPr kumimoji="0" lang="en-US" sz="10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BLACK AND GREEN</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Left-side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Arch image holder.</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Click icon in the middle of holder to add image. </a:t>
            </a:r>
          </a:p>
          <a:p>
            <a:pPr marL="194310" marR="0" lvl="0" indent="-10287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i="0">
                <a:solidFill>
                  <a:srgbClr val="808080"/>
                </a:solidFill>
                <a:latin typeface="Palatino Linotype" panose="02040502050505030304" pitchFamily="18" charset="0"/>
              </a:rPr>
              <a:t>Use crop tool to fit image to shape.</a:t>
            </a:r>
          </a:p>
          <a:p>
            <a:pPr marL="91440" indent="0" algn="l">
              <a:buFont typeface="Arial" panose="020B0604020202020204" pitchFamily="34" charset="0"/>
              <a:buNone/>
            </a:pPr>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Salutation</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32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Bottom</a:t>
            </a:r>
          </a:p>
          <a:p>
            <a:pPr algn="l"/>
            <a:endParaRPr lang="en-US" sz="800" b="0" i="0">
              <a:solidFill>
                <a:srgbClr val="808080"/>
              </a:solidFill>
              <a:latin typeface="Palatino Linotype" panose="02040502050505030304" pitchFamily="18" charset="0"/>
            </a:endParaRPr>
          </a:p>
          <a:p>
            <a:pPr algn="l"/>
            <a:r>
              <a:rPr lang="en-US" sz="800" b="0" i="0">
                <a:solidFill>
                  <a:srgbClr val="808080"/>
                </a:solidFill>
                <a:latin typeface="Palatino Linotype" panose="02040502050505030304" pitchFamily="18" charset="0"/>
              </a:rPr>
              <a:t>Right-side Presenter Info</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Font: Palatino </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Weight: Regular</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Color: Black</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Size: 10.5 pts</a:t>
            </a:r>
          </a:p>
          <a:p>
            <a:pPr marL="194310" indent="-102870" algn="l">
              <a:buFont typeface="Arial" panose="020B0604020202020204" pitchFamily="34" charset="0"/>
              <a:buChar char="•"/>
            </a:pPr>
            <a:r>
              <a:rPr lang="en-US" sz="800" b="0" i="0">
                <a:solidFill>
                  <a:srgbClr val="808080"/>
                </a:solidFill>
                <a:latin typeface="Palatino Linotype" panose="02040502050505030304" pitchFamily="18" charset="0"/>
              </a:rPr>
              <a:t>Alignment</a:t>
            </a:r>
          </a:p>
          <a:p>
            <a:pPr marL="537202" lvl="1" indent="-102870" algn="l">
              <a:buFont typeface="Arial" panose="020B0604020202020204" pitchFamily="34" charset="0"/>
              <a:buChar char="•"/>
            </a:pPr>
            <a:r>
              <a:rPr lang="en-US" sz="800" b="0" i="0" err="1">
                <a:solidFill>
                  <a:srgbClr val="808080"/>
                </a:solidFill>
                <a:latin typeface="Palatino Linotype" panose="02040502050505030304" pitchFamily="18" charset="0"/>
              </a:rPr>
              <a:t>Horiz</a:t>
            </a:r>
            <a:r>
              <a:rPr lang="en-US" sz="800" b="0" i="0">
                <a:solidFill>
                  <a:srgbClr val="808080"/>
                </a:solidFill>
                <a:latin typeface="Palatino Linotype" panose="02040502050505030304" pitchFamily="18" charset="0"/>
              </a:rPr>
              <a:t>.: Center</a:t>
            </a:r>
          </a:p>
          <a:p>
            <a:pPr marL="537202" lvl="1" indent="-102870" algn="l">
              <a:buFont typeface="Arial" panose="020B0604020202020204" pitchFamily="34" charset="0"/>
              <a:buChar char="•"/>
            </a:pPr>
            <a:r>
              <a:rPr lang="en-US" sz="800" b="0" i="0">
                <a:solidFill>
                  <a:srgbClr val="808080"/>
                </a:solidFill>
                <a:latin typeface="Palatino Linotype" panose="02040502050505030304" pitchFamily="18" charset="0"/>
              </a:rPr>
              <a:t>Vert.: Middle</a:t>
            </a:r>
          </a:p>
          <a:p>
            <a:pPr marL="537202" lvl="1" indent="-102870" algn="l">
              <a:buFont typeface="Arial" panose="020B0604020202020204" pitchFamily="34" charset="0"/>
              <a:buChar char="•"/>
            </a:pPr>
            <a:endParaRPr lang="en-US" sz="800" b="0" i="0">
              <a:solidFill>
                <a:srgbClr val="808080"/>
              </a:solidFill>
              <a:latin typeface="Palatino Linotype" panose="02040502050505030304" pitchFamily="18" charset="0"/>
            </a:endParaRPr>
          </a:p>
        </p:txBody>
      </p:sp>
    </p:spTree>
    <p:extLst>
      <p:ext uri="{BB962C8B-B14F-4D97-AF65-F5344CB8AC3E}">
        <p14:creationId xmlns:p14="http://schemas.microsoft.com/office/powerpoint/2010/main" val="31520964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69ED499-CA3A-AF4E-8CF2-1B9CA3903D94}"/>
              </a:ext>
            </a:extLst>
          </p:cNvPr>
          <p:cNvSpPr>
            <a:spLocks noGrp="1"/>
          </p:cNvSpPr>
          <p:nvPr>
            <p:ph type="sldNum" sz="quarter" idx="10"/>
          </p:nvPr>
        </p:nvSpPr>
        <p:spPr/>
        <p:txBody>
          <a:bodyPr/>
          <a:lstStyle>
            <a:lvl1pPr>
              <a:defRPr b="0" i="0">
                <a:latin typeface="Palatino Linotype" panose="02040502050505030304" pitchFamily="18" charset="0"/>
              </a:defRPr>
            </a:lvl1pPr>
          </a:lstStyle>
          <a:p>
            <a:fld id="{7691CCDB-B024-8747-B233-CAD1CBC7A901}" type="slidenum">
              <a:rPr lang="en-US" smtClean="0"/>
              <a:pPr/>
              <a:t>‹#›</a:t>
            </a:fld>
            <a:endParaRPr lang="en-US"/>
          </a:p>
        </p:txBody>
      </p:sp>
      <p:sp>
        <p:nvSpPr>
          <p:cNvPr id="4" name="Footer Placeholder 3">
            <a:extLst>
              <a:ext uri="{FF2B5EF4-FFF2-40B4-BE49-F238E27FC236}">
                <a16:creationId xmlns:a16="http://schemas.microsoft.com/office/drawing/2014/main" id="{85484806-7E81-5E43-911C-AC2B6D039613}"/>
              </a:ext>
            </a:extLst>
          </p:cNvPr>
          <p:cNvSpPr>
            <a:spLocks noGrp="1"/>
          </p:cNvSpPr>
          <p:nvPr>
            <p:ph type="ftr" sz="quarter" idx="11"/>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9" name="Rounded Rectangle 8">
            <a:extLst>
              <a:ext uri="{FF2B5EF4-FFF2-40B4-BE49-F238E27FC236}">
                <a16:creationId xmlns:a16="http://schemas.microsoft.com/office/drawing/2014/main" id="{DFE5ADAA-BA61-114D-AF70-D9759172C38A}"/>
              </a:ext>
            </a:extLst>
          </p:cNvPr>
          <p:cNvSpPr/>
          <p:nvPr userDrawn="1"/>
        </p:nvSpPr>
        <p:spPr>
          <a:xfrm>
            <a:off x="2209800" y="4600909"/>
            <a:ext cx="4724400" cy="325120"/>
          </a:xfrm>
          <a:prstGeom prst="roundRect">
            <a:avLst>
              <a:gd name="adj" fmla="val 11522"/>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11" name="Text Placeholder 2">
            <a:extLst>
              <a:ext uri="{FF2B5EF4-FFF2-40B4-BE49-F238E27FC236}">
                <a16:creationId xmlns:a16="http://schemas.microsoft.com/office/drawing/2014/main" id="{8F792445-A5CC-F34D-9ED0-F26D0F63AC75}"/>
              </a:ext>
            </a:extLst>
          </p:cNvPr>
          <p:cNvSpPr txBox="1">
            <a:spLocks/>
          </p:cNvSpPr>
          <p:nvPr userDrawn="1"/>
        </p:nvSpPr>
        <p:spPr>
          <a:xfrm>
            <a:off x="568758" y="4209162"/>
            <a:ext cx="3444411" cy="257175"/>
          </a:xfrm>
          <a:prstGeom prst="rect">
            <a:avLst/>
          </a:prstGeom>
        </p:spPr>
        <p:txBody>
          <a:bodyPr vert="horz" lIns="91440" tIns="45720" rIns="91440" bIns="45720" rtlCol="0" anchor="b">
            <a:noAutofit/>
          </a:bodyPr>
          <a:lstStyle>
            <a:lvl1pPr marL="0" indent="0" algn="l" defTabSz="685783" rtl="0" eaLnBrk="1" latinLnBrk="0" hangingPunct="1">
              <a:lnSpc>
                <a:spcPct val="100000"/>
              </a:lnSpc>
              <a:spcBef>
                <a:spcPts val="750"/>
              </a:spcBef>
              <a:buFont typeface="Arial" panose="020B0604020202020204" pitchFamily="34" charset="0"/>
              <a:buNone/>
              <a:defRPr sz="1000" b="0" i="0" kern="1200">
                <a:solidFill>
                  <a:schemeClr val="tx1"/>
                </a:solidFill>
                <a:latin typeface="Girl Scout Display Light" panose="02020003000000000000"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Girl Scout Display Light" panose="02020003000000000000"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Girl Scout Display Light" panose="02020003000000000000"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US" b="1" i="0">
                <a:solidFill>
                  <a:srgbClr val="FF0000"/>
                </a:solidFill>
                <a:latin typeface="Palatino Linotype" panose="02040502050505030304" pitchFamily="18" charset="0"/>
              </a:rPr>
              <a:t>UNDER NO CIRCUMSTANCES SHOULD YOU APPLY TEXT ON TOP OF OR WITHIN THE TREFOIL SHAPE</a:t>
            </a:r>
          </a:p>
        </p:txBody>
      </p:sp>
      <p:pic>
        <p:nvPicPr>
          <p:cNvPr id="14" name="Graphic 13">
            <a:extLst>
              <a:ext uri="{FF2B5EF4-FFF2-40B4-BE49-F238E27FC236}">
                <a16:creationId xmlns:a16="http://schemas.microsoft.com/office/drawing/2014/main" id="{2A42C327-5107-E44A-B6FD-251692189825}"/>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755768" y="1126811"/>
            <a:ext cx="3070390" cy="2877671"/>
          </a:xfrm>
          <a:prstGeom prst="rect">
            <a:avLst/>
          </a:prstGeom>
        </p:spPr>
      </p:pic>
      <p:pic>
        <p:nvPicPr>
          <p:cNvPr id="15" name="Graphic 14">
            <a:extLst>
              <a:ext uri="{FF2B5EF4-FFF2-40B4-BE49-F238E27FC236}">
                <a16:creationId xmlns:a16="http://schemas.microsoft.com/office/drawing/2014/main" id="{59BD70CD-F689-5346-91E4-45F8AFB0359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406086" y="1654964"/>
            <a:ext cx="685323" cy="777874"/>
          </a:xfrm>
          <a:prstGeom prst="rect">
            <a:avLst/>
          </a:prstGeom>
        </p:spPr>
      </p:pic>
      <p:pic>
        <p:nvPicPr>
          <p:cNvPr id="16" name="Graphic 15">
            <a:extLst>
              <a:ext uri="{FF2B5EF4-FFF2-40B4-BE49-F238E27FC236}">
                <a16:creationId xmlns:a16="http://schemas.microsoft.com/office/drawing/2014/main" id="{280FF40C-CA02-0245-909D-42433D99C525}"/>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399636" y="698265"/>
            <a:ext cx="777874" cy="777874"/>
          </a:xfrm>
          <a:prstGeom prst="rect">
            <a:avLst/>
          </a:prstGeom>
        </p:spPr>
      </p:pic>
      <p:pic>
        <p:nvPicPr>
          <p:cNvPr id="17" name="Graphic 16">
            <a:extLst>
              <a:ext uri="{FF2B5EF4-FFF2-40B4-BE49-F238E27FC236}">
                <a16:creationId xmlns:a16="http://schemas.microsoft.com/office/drawing/2014/main" id="{31DCBC83-3E80-744D-8A63-024002BCA860}"/>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449120" y="698265"/>
            <a:ext cx="572064" cy="777874"/>
          </a:xfrm>
          <a:prstGeom prst="rect">
            <a:avLst/>
          </a:prstGeom>
        </p:spPr>
      </p:pic>
      <p:pic>
        <p:nvPicPr>
          <p:cNvPr id="18" name="Graphic 17">
            <a:extLst>
              <a:ext uri="{FF2B5EF4-FFF2-40B4-BE49-F238E27FC236}">
                <a16:creationId xmlns:a16="http://schemas.microsoft.com/office/drawing/2014/main" id="{2935DB4E-C3FB-284F-BB90-4FD0149CE511}"/>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512110" y="698265"/>
            <a:ext cx="777874" cy="777874"/>
          </a:xfrm>
          <a:prstGeom prst="rect">
            <a:avLst/>
          </a:prstGeom>
        </p:spPr>
      </p:pic>
      <p:pic>
        <p:nvPicPr>
          <p:cNvPr id="19" name="Graphic 18">
            <a:extLst>
              <a:ext uri="{FF2B5EF4-FFF2-40B4-BE49-F238E27FC236}">
                <a16:creationId xmlns:a16="http://schemas.microsoft.com/office/drawing/2014/main" id="{C72BEEA8-3086-3D4C-8491-58424E398EAA}"/>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7651099" y="698265"/>
            <a:ext cx="624057" cy="777874"/>
          </a:xfrm>
          <a:prstGeom prst="rect">
            <a:avLst/>
          </a:prstGeom>
        </p:spPr>
      </p:pic>
      <p:pic>
        <p:nvPicPr>
          <p:cNvPr id="20" name="Graphic 19">
            <a:extLst>
              <a:ext uri="{FF2B5EF4-FFF2-40B4-BE49-F238E27FC236}">
                <a16:creationId xmlns:a16="http://schemas.microsoft.com/office/drawing/2014/main" id="{55B63742-BDE1-2D46-9675-0603912D352F}"/>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404260" y="1815116"/>
            <a:ext cx="777874" cy="468052"/>
          </a:xfrm>
          <a:prstGeom prst="rect">
            <a:avLst/>
          </a:prstGeom>
        </p:spPr>
      </p:pic>
      <p:pic>
        <p:nvPicPr>
          <p:cNvPr id="21" name="Graphic 20">
            <a:extLst>
              <a:ext uri="{FF2B5EF4-FFF2-40B4-BE49-F238E27FC236}">
                <a16:creationId xmlns:a16="http://schemas.microsoft.com/office/drawing/2014/main" id="{37A540E8-693B-9C4D-8B4E-0B700CEF629E}"/>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7646667" y="1654964"/>
            <a:ext cx="625633" cy="777874"/>
          </a:xfrm>
          <a:prstGeom prst="rect">
            <a:avLst/>
          </a:prstGeom>
        </p:spPr>
      </p:pic>
      <p:pic>
        <p:nvPicPr>
          <p:cNvPr id="22" name="Graphic 21">
            <a:extLst>
              <a:ext uri="{FF2B5EF4-FFF2-40B4-BE49-F238E27FC236}">
                <a16:creationId xmlns:a16="http://schemas.microsoft.com/office/drawing/2014/main" id="{0913CF30-80AA-AC41-A733-0B6146023AF8}"/>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512110" y="1816544"/>
            <a:ext cx="777874" cy="490061"/>
          </a:xfrm>
          <a:prstGeom prst="rect">
            <a:avLst/>
          </a:prstGeom>
        </p:spPr>
      </p:pic>
      <p:pic>
        <p:nvPicPr>
          <p:cNvPr id="23" name="Graphic 22">
            <a:extLst>
              <a:ext uri="{FF2B5EF4-FFF2-40B4-BE49-F238E27FC236}">
                <a16:creationId xmlns:a16="http://schemas.microsoft.com/office/drawing/2014/main" id="{1B1038DB-EDD6-FD4D-9804-6AC07986C29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4359292" y="2613571"/>
            <a:ext cx="777874" cy="777874"/>
          </a:xfrm>
          <a:prstGeom prst="rect">
            <a:avLst/>
          </a:prstGeom>
        </p:spPr>
      </p:pic>
      <p:pic>
        <p:nvPicPr>
          <p:cNvPr id="24" name="Graphic 23">
            <a:extLst>
              <a:ext uri="{FF2B5EF4-FFF2-40B4-BE49-F238E27FC236}">
                <a16:creationId xmlns:a16="http://schemas.microsoft.com/office/drawing/2014/main" id="{87FDD43F-C450-4C49-A5FF-F41C91A91F7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411074" y="2586401"/>
            <a:ext cx="777874" cy="777874"/>
          </a:xfrm>
          <a:prstGeom prst="rect">
            <a:avLst/>
          </a:prstGeom>
        </p:spPr>
      </p:pic>
      <p:pic>
        <p:nvPicPr>
          <p:cNvPr id="25" name="Graphic 24">
            <a:extLst>
              <a:ext uri="{FF2B5EF4-FFF2-40B4-BE49-F238E27FC236}">
                <a16:creationId xmlns:a16="http://schemas.microsoft.com/office/drawing/2014/main" id="{4AFF7ABF-B88C-CA4D-909B-9BC2AD3987E6}"/>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6513754" y="2563523"/>
            <a:ext cx="774587" cy="777874"/>
          </a:xfrm>
          <a:prstGeom prst="rect">
            <a:avLst/>
          </a:prstGeom>
        </p:spPr>
      </p:pic>
      <p:pic>
        <p:nvPicPr>
          <p:cNvPr id="26" name="Graphic 25">
            <a:extLst>
              <a:ext uri="{FF2B5EF4-FFF2-40B4-BE49-F238E27FC236}">
                <a16:creationId xmlns:a16="http://schemas.microsoft.com/office/drawing/2014/main" id="{5CDB764B-BE61-7041-8C07-6BC064605140}"/>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4347853" y="3587905"/>
            <a:ext cx="777874" cy="777874"/>
          </a:xfrm>
          <a:prstGeom prst="rect">
            <a:avLst/>
          </a:prstGeom>
        </p:spPr>
      </p:pic>
      <p:pic>
        <p:nvPicPr>
          <p:cNvPr id="27" name="Graphic 26">
            <a:extLst>
              <a:ext uri="{FF2B5EF4-FFF2-40B4-BE49-F238E27FC236}">
                <a16:creationId xmlns:a16="http://schemas.microsoft.com/office/drawing/2014/main" id="{FE69AE22-F889-D849-A9EF-26FC03C7C32C}"/>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5437131" y="3772870"/>
            <a:ext cx="777874" cy="385065"/>
          </a:xfrm>
          <a:prstGeom prst="rect">
            <a:avLst/>
          </a:prstGeom>
        </p:spPr>
      </p:pic>
      <p:pic>
        <p:nvPicPr>
          <p:cNvPr id="28" name="Graphic 27">
            <a:extLst>
              <a:ext uri="{FF2B5EF4-FFF2-40B4-BE49-F238E27FC236}">
                <a16:creationId xmlns:a16="http://schemas.microsoft.com/office/drawing/2014/main" id="{DA00B458-D49A-4D4F-AD31-3AFA6EE8FD47}"/>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6472099" y="3552157"/>
            <a:ext cx="839875" cy="714432"/>
          </a:xfrm>
          <a:prstGeom prst="rect">
            <a:avLst/>
          </a:prstGeom>
        </p:spPr>
      </p:pic>
      <p:pic>
        <p:nvPicPr>
          <p:cNvPr id="29" name="Graphic 28">
            <a:extLst>
              <a:ext uri="{FF2B5EF4-FFF2-40B4-BE49-F238E27FC236}">
                <a16:creationId xmlns:a16="http://schemas.microsoft.com/office/drawing/2014/main" id="{82C73C2C-4091-4241-AB9A-9ADAA0144E02}"/>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7"/>
              </a:ext>
            </a:extLst>
          </a:blip>
          <a:stretch>
            <a:fillRect/>
          </a:stretch>
        </p:blipFill>
        <p:spPr>
          <a:xfrm>
            <a:off x="7598004" y="3465311"/>
            <a:ext cx="641023" cy="801278"/>
          </a:xfrm>
          <a:prstGeom prst="rect">
            <a:avLst/>
          </a:prstGeom>
        </p:spPr>
      </p:pic>
      <p:pic>
        <p:nvPicPr>
          <p:cNvPr id="30" name="Graphic 29">
            <a:extLst>
              <a:ext uri="{FF2B5EF4-FFF2-40B4-BE49-F238E27FC236}">
                <a16:creationId xmlns:a16="http://schemas.microsoft.com/office/drawing/2014/main" id="{5CFD440F-EF02-2847-BB85-3D91B2DAA8E1}"/>
              </a:ext>
            </a:extLst>
          </p:cNvPr>
          <p:cNvPicPr>
            <a:picLocks noChangeAspect="1"/>
          </p:cNvPicPr>
          <p:nvPr userDrawn="1"/>
        </p:nvPicPr>
        <p:blipFill>
          <a:blip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7564846" y="2822339"/>
            <a:ext cx="777874" cy="278839"/>
          </a:xfrm>
          <a:prstGeom prst="rect">
            <a:avLst/>
          </a:prstGeom>
        </p:spPr>
      </p:pic>
      <p:sp>
        <p:nvSpPr>
          <p:cNvPr id="31" name="Text Placeholder 2">
            <a:extLst>
              <a:ext uri="{FF2B5EF4-FFF2-40B4-BE49-F238E27FC236}">
                <a16:creationId xmlns:a16="http://schemas.microsoft.com/office/drawing/2014/main" id="{52FAEE7D-D662-6A4A-B330-C5E385807161}"/>
              </a:ext>
            </a:extLst>
          </p:cNvPr>
          <p:cNvSpPr txBox="1">
            <a:spLocks/>
          </p:cNvSpPr>
          <p:nvPr userDrawn="1"/>
        </p:nvSpPr>
        <p:spPr>
          <a:xfrm>
            <a:off x="568758" y="752580"/>
            <a:ext cx="3444411" cy="257175"/>
          </a:xfrm>
          <a:prstGeom prst="rect">
            <a:avLst/>
          </a:prstGeom>
        </p:spPr>
        <p:txBody>
          <a:bodyPr vert="horz" lIns="91440" tIns="45720" rIns="91440" bIns="45720" rtlCol="0" anchor="b">
            <a:noAutofit/>
          </a:bodyPr>
          <a:lstStyle>
            <a:lvl1pPr marL="0" indent="0" algn="l" defTabSz="685783" rtl="0" eaLnBrk="1" latinLnBrk="0" hangingPunct="1">
              <a:lnSpc>
                <a:spcPct val="100000"/>
              </a:lnSpc>
              <a:spcBef>
                <a:spcPts val="750"/>
              </a:spcBef>
              <a:buFont typeface="Arial" panose="020B0604020202020204" pitchFamily="34" charset="0"/>
              <a:buNone/>
              <a:defRPr sz="1000" b="0" i="0" kern="1200">
                <a:solidFill>
                  <a:schemeClr val="tx1"/>
                </a:solidFill>
                <a:latin typeface="Girl Scout Display Light" panose="02020003000000000000"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Girl Scout Display Light" panose="02020003000000000000"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Girl Scout Display Light" panose="02020003000000000000"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US" b="0" i="0">
                <a:solidFill>
                  <a:schemeClr val="bg2"/>
                </a:solidFill>
                <a:latin typeface="Palatino Linotype" panose="02040502050505030304" pitchFamily="18" charset="0"/>
              </a:rPr>
              <a:t>Dotted lines represent proper shape proportions only</a:t>
            </a:r>
          </a:p>
        </p:txBody>
      </p:sp>
      <p:sp>
        <p:nvSpPr>
          <p:cNvPr id="32" name="TextBox 31">
            <a:extLst>
              <a:ext uri="{FF2B5EF4-FFF2-40B4-BE49-F238E27FC236}">
                <a16:creationId xmlns:a16="http://schemas.microsoft.com/office/drawing/2014/main" id="{0728CDBF-9C00-3F42-BEE0-A50094A12429}"/>
              </a:ext>
            </a:extLst>
          </p:cNvPr>
          <p:cNvSpPr txBox="1"/>
          <p:nvPr userDrawn="1"/>
        </p:nvSpPr>
        <p:spPr>
          <a:xfrm>
            <a:off x="0" y="0"/>
            <a:ext cx="9144000" cy="782424"/>
          </a:xfrm>
          <a:prstGeom prst="rect">
            <a:avLst/>
          </a:prstGeom>
          <a:noFill/>
          <a:ln>
            <a:noFill/>
          </a:ln>
        </p:spPr>
        <p:txBody>
          <a:bodyPr vert="horz" wrap="square" lIns="91440" tIns="45720" rIns="91440" bIns="45720" rtlCol="0" anchor="ctr">
            <a:noAutofit/>
          </a:body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Palatino Brand Asset Library. Change shape color in “Shape Format” options. Resize shapes proportionally.</a:t>
            </a:r>
          </a:p>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1100" b="1"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Do not stretch or outline shapes. </a:t>
            </a:r>
          </a:p>
        </p:txBody>
      </p:sp>
    </p:spTree>
    <p:extLst>
      <p:ext uri="{BB962C8B-B14F-4D97-AF65-F5344CB8AC3E}">
        <p14:creationId xmlns:p14="http://schemas.microsoft.com/office/powerpoint/2010/main" val="479198800"/>
      </p:ext>
    </p:extLst>
  </p:cSld>
  <p:clrMapOvr>
    <a:masterClrMapping/>
  </p:clrMapOvr>
  <p:transition>
    <p:fade/>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69ED499-CA3A-AF4E-8CF2-1B9CA3903D94}"/>
              </a:ext>
            </a:extLst>
          </p:cNvPr>
          <p:cNvSpPr>
            <a:spLocks noGrp="1"/>
          </p:cNvSpPr>
          <p:nvPr>
            <p:ph type="sldNum" sz="quarter" idx="10"/>
          </p:nvPr>
        </p:nvSpPr>
        <p:spPr/>
        <p:txBody>
          <a:bodyPr/>
          <a:lstStyle>
            <a:lvl1pPr>
              <a:defRPr b="0" i="0">
                <a:latin typeface="Palatino Linotype" panose="02040502050505030304" pitchFamily="18" charset="0"/>
              </a:defRPr>
            </a:lvl1pPr>
          </a:lstStyle>
          <a:p>
            <a:fld id="{7691CCDB-B024-8747-B233-CAD1CBC7A901}" type="slidenum">
              <a:rPr lang="en-US" smtClean="0"/>
              <a:pPr/>
              <a:t>‹#›</a:t>
            </a:fld>
            <a:endParaRPr lang="en-US"/>
          </a:p>
        </p:txBody>
      </p:sp>
      <p:sp>
        <p:nvSpPr>
          <p:cNvPr id="4" name="Footer Placeholder 3">
            <a:extLst>
              <a:ext uri="{FF2B5EF4-FFF2-40B4-BE49-F238E27FC236}">
                <a16:creationId xmlns:a16="http://schemas.microsoft.com/office/drawing/2014/main" id="{85484806-7E81-5E43-911C-AC2B6D039613}"/>
              </a:ext>
            </a:extLst>
          </p:cNvPr>
          <p:cNvSpPr>
            <a:spLocks noGrp="1"/>
          </p:cNvSpPr>
          <p:nvPr>
            <p:ph type="ftr" sz="quarter" idx="11"/>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26" name="TextBox 25">
            <a:extLst>
              <a:ext uri="{FF2B5EF4-FFF2-40B4-BE49-F238E27FC236}">
                <a16:creationId xmlns:a16="http://schemas.microsoft.com/office/drawing/2014/main" id="{189C5860-EF9F-DF46-A777-D70FBBF51258}"/>
              </a:ext>
            </a:extLst>
          </p:cNvPr>
          <p:cNvSpPr txBox="1"/>
          <p:nvPr userDrawn="1"/>
        </p:nvSpPr>
        <p:spPr>
          <a:xfrm>
            <a:off x="0" y="0"/>
            <a:ext cx="9144000" cy="782424"/>
          </a:xfrm>
          <a:prstGeom prst="rect">
            <a:avLst/>
          </a:prstGeom>
          <a:noFill/>
          <a:ln>
            <a:noFill/>
          </a:ln>
        </p:spPr>
        <p:txBody>
          <a:bodyPr vert="horz" wrap="square" lIns="91440" tIns="45720" rIns="91440" bIns="45720" rtlCol="0" anchor="ctr">
            <a:noAutofit/>
          </a:body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Palatino Brand Asset Library. Change icon line color in “Shape Format” options. Resize icons proportionally.</a:t>
            </a:r>
          </a:p>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1100" b="1"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Do not stretch, outline or fill-in assets</a:t>
            </a:r>
            <a:r>
              <a:rPr kumimoji="0" lang="en-US" sz="1100" b="0"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 </a:t>
            </a:r>
          </a:p>
        </p:txBody>
      </p:sp>
      <p:sp>
        <p:nvSpPr>
          <p:cNvPr id="36" name="Text Placeholder 2">
            <a:extLst>
              <a:ext uri="{FF2B5EF4-FFF2-40B4-BE49-F238E27FC236}">
                <a16:creationId xmlns:a16="http://schemas.microsoft.com/office/drawing/2014/main" id="{65DDFAA1-48C1-1D4A-AAE1-1FD20CB2E853}"/>
              </a:ext>
            </a:extLst>
          </p:cNvPr>
          <p:cNvSpPr txBox="1">
            <a:spLocks/>
          </p:cNvSpPr>
          <p:nvPr userDrawn="1"/>
        </p:nvSpPr>
        <p:spPr>
          <a:xfrm>
            <a:off x="840804" y="738965"/>
            <a:ext cx="3444411" cy="257175"/>
          </a:xfrm>
          <a:prstGeom prst="rect">
            <a:avLst/>
          </a:prstGeom>
        </p:spPr>
        <p:txBody>
          <a:bodyPr vert="horz" lIns="91440" tIns="45720" rIns="91440" bIns="45720" rtlCol="0" anchor="b">
            <a:noAutofit/>
          </a:bodyPr>
          <a:lstStyle>
            <a:lvl1pPr marL="0" indent="0" algn="l" defTabSz="685783" rtl="0" eaLnBrk="1" latinLnBrk="0" hangingPunct="1">
              <a:lnSpc>
                <a:spcPct val="100000"/>
              </a:lnSpc>
              <a:spcBef>
                <a:spcPts val="750"/>
              </a:spcBef>
              <a:buFont typeface="Arial" panose="020B0604020202020204" pitchFamily="34" charset="0"/>
              <a:buNone/>
              <a:defRPr sz="1000" b="0" i="0" kern="1200">
                <a:solidFill>
                  <a:schemeClr val="tx1"/>
                </a:solidFill>
                <a:latin typeface="Girl Scout Display Light" panose="02020003000000000000"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Girl Scout Display Light" panose="02020003000000000000"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Girl Scout Display Light" panose="02020003000000000000"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US" b="0" i="0">
                <a:solidFill>
                  <a:schemeClr val="bg2"/>
                </a:solidFill>
                <a:latin typeface="Palatino Linotype" panose="02040502050505030304" pitchFamily="18" charset="0"/>
              </a:rPr>
              <a:t>Dotted lines represent proper icon proportions only</a:t>
            </a:r>
          </a:p>
        </p:txBody>
      </p:sp>
      <p:sp>
        <p:nvSpPr>
          <p:cNvPr id="35" name="Rounded Rectangle 34">
            <a:extLst>
              <a:ext uri="{FF2B5EF4-FFF2-40B4-BE49-F238E27FC236}">
                <a16:creationId xmlns:a16="http://schemas.microsoft.com/office/drawing/2014/main" id="{667C6D30-C491-4748-BEBD-368D368544D9}"/>
              </a:ext>
            </a:extLst>
          </p:cNvPr>
          <p:cNvSpPr/>
          <p:nvPr userDrawn="1"/>
        </p:nvSpPr>
        <p:spPr>
          <a:xfrm>
            <a:off x="2209800" y="4600909"/>
            <a:ext cx="4724400" cy="325120"/>
          </a:xfrm>
          <a:prstGeom prst="roundRect">
            <a:avLst>
              <a:gd name="adj" fmla="val 11522"/>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grpSp>
        <p:nvGrpSpPr>
          <p:cNvPr id="37" name="Group 36">
            <a:extLst>
              <a:ext uri="{FF2B5EF4-FFF2-40B4-BE49-F238E27FC236}">
                <a16:creationId xmlns:a16="http://schemas.microsoft.com/office/drawing/2014/main" id="{B5C56E78-A679-8C40-A087-0E392010E8A9}"/>
              </a:ext>
            </a:extLst>
          </p:cNvPr>
          <p:cNvGrpSpPr/>
          <p:nvPr userDrawn="1"/>
        </p:nvGrpSpPr>
        <p:grpSpPr>
          <a:xfrm>
            <a:off x="849504" y="1085023"/>
            <a:ext cx="3270320" cy="3144904"/>
            <a:chOff x="767457" y="1190285"/>
            <a:chExt cx="3900074" cy="3750508"/>
          </a:xfrm>
          <a:noFill/>
        </p:grpSpPr>
        <p:pic>
          <p:nvPicPr>
            <p:cNvPr id="38" name="Graphic 37">
              <a:extLst>
                <a:ext uri="{FF2B5EF4-FFF2-40B4-BE49-F238E27FC236}">
                  <a16:creationId xmlns:a16="http://schemas.microsoft.com/office/drawing/2014/main" id="{EB85287B-9593-ED42-AC36-810D13374E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639808" y="4025717"/>
              <a:ext cx="915076" cy="915076"/>
            </a:xfrm>
            <a:prstGeom prst="rect">
              <a:avLst/>
            </a:prstGeom>
          </p:spPr>
        </p:pic>
        <p:pic>
          <p:nvPicPr>
            <p:cNvPr id="39" name="Graphic 38">
              <a:extLst>
                <a:ext uri="{FF2B5EF4-FFF2-40B4-BE49-F238E27FC236}">
                  <a16:creationId xmlns:a16="http://schemas.microsoft.com/office/drawing/2014/main" id="{6D8E7509-DC90-E749-9633-FC73D18AC55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74780" y="2589730"/>
              <a:ext cx="1047370" cy="1047370"/>
            </a:xfrm>
            <a:prstGeom prst="rect">
              <a:avLst/>
            </a:prstGeom>
          </p:spPr>
        </p:pic>
        <p:pic>
          <p:nvPicPr>
            <p:cNvPr id="40" name="Graphic 39">
              <a:extLst>
                <a:ext uri="{FF2B5EF4-FFF2-40B4-BE49-F238E27FC236}">
                  <a16:creationId xmlns:a16="http://schemas.microsoft.com/office/drawing/2014/main" id="{8CED6804-8C94-6B4B-95AE-9130305AA96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83767" y="2722024"/>
              <a:ext cx="915076" cy="915076"/>
            </a:xfrm>
            <a:prstGeom prst="rect">
              <a:avLst/>
            </a:prstGeom>
          </p:spPr>
        </p:pic>
        <p:pic>
          <p:nvPicPr>
            <p:cNvPr id="41" name="Graphic 40">
              <a:extLst>
                <a:ext uri="{FF2B5EF4-FFF2-40B4-BE49-F238E27FC236}">
                  <a16:creationId xmlns:a16="http://schemas.microsoft.com/office/drawing/2014/main" id="{A9FBF192-0141-BD4A-9E84-486B64B56E2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67457" y="4025717"/>
              <a:ext cx="1022249" cy="915076"/>
            </a:xfrm>
            <a:prstGeom prst="rect">
              <a:avLst/>
            </a:prstGeom>
          </p:spPr>
        </p:pic>
        <p:pic>
          <p:nvPicPr>
            <p:cNvPr id="42" name="Graphic 41">
              <a:extLst>
                <a:ext uri="{FF2B5EF4-FFF2-40B4-BE49-F238E27FC236}">
                  <a16:creationId xmlns:a16="http://schemas.microsoft.com/office/drawing/2014/main" id="{726EF16B-3B57-5444-A9F6-EFC2BE2CE01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079926" y="4114567"/>
              <a:ext cx="1234987" cy="826224"/>
            </a:xfrm>
            <a:prstGeom prst="rect">
              <a:avLst/>
            </a:prstGeom>
          </p:spPr>
        </p:pic>
        <p:pic>
          <p:nvPicPr>
            <p:cNvPr id="43" name="Graphic 42">
              <a:extLst>
                <a:ext uri="{FF2B5EF4-FFF2-40B4-BE49-F238E27FC236}">
                  <a16:creationId xmlns:a16="http://schemas.microsoft.com/office/drawing/2014/main" id="{A6F2B400-BB8D-1044-A7D4-5B9F8AE27E1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641335" y="2615470"/>
              <a:ext cx="900340" cy="1030117"/>
            </a:xfrm>
            <a:prstGeom prst="rect">
              <a:avLst/>
            </a:prstGeom>
          </p:spPr>
        </p:pic>
        <p:pic>
          <p:nvPicPr>
            <p:cNvPr id="44" name="Graphic 43">
              <a:extLst>
                <a:ext uri="{FF2B5EF4-FFF2-40B4-BE49-F238E27FC236}">
                  <a16:creationId xmlns:a16="http://schemas.microsoft.com/office/drawing/2014/main" id="{48FDBA7F-DFD3-C342-AABA-B053FB2BCF3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623190" y="1190285"/>
              <a:ext cx="1044341" cy="912700"/>
            </a:xfrm>
            <a:prstGeom prst="rect">
              <a:avLst/>
            </a:prstGeom>
          </p:spPr>
        </p:pic>
        <p:pic>
          <p:nvPicPr>
            <p:cNvPr id="45" name="Graphic 44">
              <a:extLst>
                <a:ext uri="{FF2B5EF4-FFF2-40B4-BE49-F238E27FC236}">
                  <a16:creationId xmlns:a16="http://schemas.microsoft.com/office/drawing/2014/main" id="{AE382AC7-4A8A-8141-9F67-5B06D5AF8506}"/>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274702" y="1216192"/>
              <a:ext cx="915075" cy="915075"/>
            </a:xfrm>
            <a:prstGeom prst="rect">
              <a:avLst/>
            </a:prstGeom>
          </p:spPr>
        </p:pic>
        <p:pic>
          <p:nvPicPr>
            <p:cNvPr id="46" name="Graphic 45">
              <a:extLst>
                <a:ext uri="{FF2B5EF4-FFF2-40B4-BE49-F238E27FC236}">
                  <a16:creationId xmlns:a16="http://schemas.microsoft.com/office/drawing/2014/main" id="{8F00F235-90C1-4348-B43F-46B54F2B5233}"/>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883767" y="1203091"/>
              <a:ext cx="904991" cy="937603"/>
            </a:xfrm>
            <a:prstGeom prst="rect">
              <a:avLst/>
            </a:prstGeom>
          </p:spPr>
        </p:pic>
      </p:grpSp>
    </p:spTree>
    <p:extLst>
      <p:ext uri="{BB962C8B-B14F-4D97-AF65-F5344CB8AC3E}">
        <p14:creationId xmlns:p14="http://schemas.microsoft.com/office/powerpoint/2010/main" val="2548340446"/>
      </p:ext>
    </p:extLst>
  </p:cSld>
  <p:clrMapOvr>
    <a:masterClrMapping/>
  </p:clrMapOvr>
  <p:transition>
    <p:fade/>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69ED499-CA3A-AF4E-8CF2-1B9CA3903D94}"/>
              </a:ext>
            </a:extLst>
          </p:cNvPr>
          <p:cNvSpPr>
            <a:spLocks noGrp="1"/>
          </p:cNvSpPr>
          <p:nvPr>
            <p:ph type="sldNum" sz="quarter" idx="10"/>
          </p:nvPr>
        </p:nvSpPr>
        <p:spPr/>
        <p:txBody>
          <a:bodyPr/>
          <a:lstStyle>
            <a:lvl1pPr>
              <a:defRPr b="0" i="0">
                <a:latin typeface="Palatino Linotype" panose="02040502050505030304" pitchFamily="18" charset="0"/>
              </a:defRPr>
            </a:lvl1pPr>
          </a:lstStyle>
          <a:p>
            <a:fld id="{7691CCDB-B024-8747-B233-CAD1CBC7A901}" type="slidenum">
              <a:rPr lang="en-US" smtClean="0"/>
              <a:pPr/>
              <a:t>‹#›</a:t>
            </a:fld>
            <a:endParaRPr lang="en-US"/>
          </a:p>
        </p:txBody>
      </p:sp>
      <p:sp>
        <p:nvSpPr>
          <p:cNvPr id="4" name="Footer Placeholder 3">
            <a:extLst>
              <a:ext uri="{FF2B5EF4-FFF2-40B4-BE49-F238E27FC236}">
                <a16:creationId xmlns:a16="http://schemas.microsoft.com/office/drawing/2014/main" id="{85484806-7E81-5E43-911C-AC2B6D039613}"/>
              </a:ext>
            </a:extLst>
          </p:cNvPr>
          <p:cNvSpPr>
            <a:spLocks noGrp="1"/>
          </p:cNvSpPr>
          <p:nvPr>
            <p:ph type="ftr" sz="quarter" idx="11"/>
          </p:nvPr>
        </p:nvSpPr>
        <p:spPr/>
        <p:txBody>
          <a:bodyPr/>
          <a:lstStyle>
            <a:lvl1pPr>
              <a:defRPr b="0" i="0">
                <a:latin typeface="Palatino Linotype" panose="02040502050505030304" pitchFamily="18" charset="0"/>
              </a:defRPr>
            </a:lvl1pPr>
          </a:lstStyle>
          <a:p>
            <a:r>
              <a:rPr lang="en-US"/>
              <a:t>©2021 Girl Scouts of the USA. All Rights Reserved.  Not for public distribution.</a:t>
            </a:r>
          </a:p>
        </p:txBody>
      </p:sp>
      <p:sp>
        <p:nvSpPr>
          <p:cNvPr id="21" name="Text Placeholder 2">
            <a:extLst>
              <a:ext uri="{FF2B5EF4-FFF2-40B4-BE49-F238E27FC236}">
                <a16:creationId xmlns:a16="http://schemas.microsoft.com/office/drawing/2014/main" id="{C62AF781-8C78-554F-9924-92E24CD95BA2}"/>
              </a:ext>
            </a:extLst>
          </p:cNvPr>
          <p:cNvSpPr txBox="1">
            <a:spLocks/>
          </p:cNvSpPr>
          <p:nvPr userDrawn="1"/>
        </p:nvSpPr>
        <p:spPr>
          <a:xfrm>
            <a:off x="2849794" y="560075"/>
            <a:ext cx="3444411" cy="257175"/>
          </a:xfrm>
          <a:prstGeom prst="rect">
            <a:avLst/>
          </a:prstGeom>
        </p:spPr>
        <p:txBody>
          <a:bodyPr vert="horz" lIns="91440" tIns="45720" rIns="91440" bIns="45720" rtlCol="0" anchor="b">
            <a:noAutofit/>
          </a:bodyPr>
          <a:lstStyle>
            <a:lvl1pPr marL="0" indent="0" algn="l" defTabSz="685783" rtl="0" eaLnBrk="1" latinLnBrk="0" hangingPunct="1">
              <a:lnSpc>
                <a:spcPct val="100000"/>
              </a:lnSpc>
              <a:spcBef>
                <a:spcPts val="750"/>
              </a:spcBef>
              <a:buFont typeface="Arial" panose="020B0604020202020204" pitchFamily="34" charset="0"/>
              <a:buNone/>
              <a:defRPr sz="1000" b="0" i="0" kern="1200">
                <a:solidFill>
                  <a:schemeClr val="tx1"/>
                </a:solidFill>
                <a:latin typeface="Girl Scout Display Light" panose="02020003000000000000"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Girl Scout Display Light" panose="02020003000000000000"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Girl Scout Display Light" panose="02020003000000000000"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US" b="0" i="0">
                <a:solidFill>
                  <a:schemeClr val="bg2"/>
                </a:solidFill>
                <a:latin typeface="Palatino Linotype" panose="02040502050505030304" pitchFamily="18" charset="0"/>
              </a:rPr>
              <a:t>Dotted lines represent proper frame proportions only</a:t>
            </a:r>
          </a:p>
        </p:txBody>
      </p:sp>
      <p:grpSp>
        <p:nvGrpSpPr>
          <p:cNvPr id="22" name="Group 21">
            <a:extLst>
              <a:ext uri="{FF2B5EF4-FFF2-40B4-BE49-F238E27FC236}">
                <a16:creationId xmlns:a16="http://schemas.microsoft.com/office/drawing/2014/main" id="{26D26665-DAEE-EF45-B698-065A7E02DFA8}"/>
              </a:ext>
            </a:extLst>
          </p:cNvPr>
          <p:cNvGrpSpPr/>
          <p:nvPr userDrawn="1"/>
        </p:nvGrpSpPr>
        <p:grpSpPr>
          <a:xfrm>
            <a:off x="1431798" y="880294"/>
            <a:ext cx="6432804" cy="3606281"/>
            <a:chOff x="1209655" y="590993"/>
            <a:chExt cx="6972811" cy="3909013"/>
          </a:xfrm>
          <a:noFill/>
        </p:grpSpPr>
        <p:sp>
          <p:nvSpPr>
            <p:cNvPr id="23" name="Freeform 22">
              <a:extLst>
                <a:ext uri="{FF2B5EF4-FFF2-40B4-BE49-F238E27FC236}">
                  <a16:creationId xmlns:a16="http://schemas.microsoft.com/office/drawing/2014/main" id="{C0392C95-F48A-7C4D-BC7B-9A525A61680A}"/>
                </a:ext>
              </a:extLst>
            </p:cNvPr>
            <p:cNvSpPr>
              <a:spLocks noChangeAspect="1"/>
            </p:cNvSpPr>
            <p:nvPr/>
          </p:nvSpPr>
          <p:spPr>
            <a:xfrm>
              <a:off x="5535838" y="590993"/>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914307 w 1828800"/>
                <a:gd name="connsiteY5" fmla="*/ 142441 h 1828800"/>
                <a:gd name="connsiteX6" fmla="*/ 146993 w 1828800"/>
                <a:gd name="connsiteY6" fmla="*/ 817369 h 1828800"/>
                <a:gd name="connsiteX7" fmla="*/ 147180 w 1828800"/>
                <a:gd name="connsiteY7" fmla="*/ 1645435 h 1828800"/>
                <a:gd name="connsiteX8" fmla="*/ 193627 w 1828800"/>
                <a:gd name="connsiteY8" fmla="*/ 1686360 h 1828800"/>
                <a:gd name="connsiteX9" fmla="*/ 1635174 w 1828800"/>
                <a:gd name="connsiteY9" fmla="*/ 1686360 h 1828800"/>
                <a:gd name="connsiteX10" fmla="*/ 1681621 w 1828800"/>
                <a:gd name="connsiteY10" fmla="*/ 1645435 h 1828800"/>
                <a:gd name="connsiteX11" fmla="*/ 1681621 w 1828800"/>
                <a:gd name="connsiteY11" fmla="*/ 817369 h 1828800"/>
                <a:gd name="connsiteX12" fmla="*/ 1681808 w 1828800"/>
                <a:gd name="connsiteY12" fmla="*/ 817369 h 1828800"/>
                <a:gd name="connsiteX13" fmla="*/ 914307 w 1828800"/>
                <a:gd name="connsiteY13" fmla="*/ 142441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28800" h="1828800">
                  <a:moveTo>
                    <a:pt x="0" y="0"/>
                  </a:moveTo>
                  <a:lnTo>
                    <a:pt x="1828800" y="0"/>
                  </a:lnTo>
                  <a:lnTo>
                    <a:pt x="1828800" y="1828800"/>
                  </a:lnTo>
                  <a:lnTo>
                    <a:pt x="0" y="1828800"/>
                  </a:lnTo>
                  <a:lnTo>
                    <a:pt x="0" y="0"/>
                  </a:lnTo>
                  <a:close/>
                  <a:moveTo>
                    <a:pt x="914307" y="142441"/>
                  </a:moveTo>
                  <a:cubicBezTo>
                    <a:pt x="490477" y="142441"/>
                    <a:pt x="146993" y="444591"/>
                    <a:pt x="146993" y="817369"/>
                  </a:cubicBezTo>
                  <a:lnTo>
                    <a:pt x="147180" y="1645435"/>
                  </a:lnTo>
                  <a:cubicBezTo>
                    <a:pt x="147180" y="1668043"/>
                    <a:pt x="167969" y="1686360"/>
                    <a:pt x="193627" y="1686360"/>
                  </a:cubicBezTo>
                  <a:lnTo>
                    <a:pt x="1635174" y="1686360"/>
                  </a:lnTo>
                  <a:cubicBezTo>
                    <a:pt x="1660832" y="1686360"/>
                    <a:pt x="1681621" y="1668043"/>
                    <a:pt x="1681621" y="1645435"/>
                  </a:cubicBezTo>
                  <a:lnTo>
                    <a:pt x="1681621" y="817369"/>
                  </a:lnTo>
                  <a:lnTo>
                    <a:pt x="1681808" y="817369"/>
                  </a:lnTo>
                  <a:cubicBezTo>
                    <a:pt x="1681808" y="444591"/>
                    <a:pt x="1338137" y="142441"/>
                    <a:pt x="914307" y="142441"/>
                  </a:cubicBezTo>
                  <a:close/>
                </a:path>
              </a:pathLst>
            </a:custGeom>
            <a:grpFill/>
            <a:ln w="6350">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solidFill>
                  <a:schemeClr val="bg1"/>
                </a:solidFill>
                <a:latin typeface="Palatino Linotype" panose="02040502050505030304" pitchFamily="18" charset="0"/>
              </a:endParaRPr>
            </a:p>
          </p:txBody>
        </p:sp>
        <p:sp>
          <p:nvSpPr>
            <p:cNvPr id="24" name="Freeform 23">
              <a:extLst>
                <a:ext uri="{FF2B5EF4-FFF2-40B4-BE49-F238E27FC236}">
                  <a16:creationId xmlns:a16="http://schemas.microsoft.com/office/drawing/2014/main" id="{B092C72A-669E-1247-B236-A379C3DCD50C}"/>
                </a:ext>
              </a:extLst>
            </p:cNvPr>
            <p:cNvSpPr>
              <a:spLocks noChangeAspect="1"/>
            </p:cNvSpPr>
            <p:nvPr/>
          </p:nvSpPr>
          <p:spPr>
            <a:xfrm>
              <a:off x="2651716" y="590993"/>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184008 w 1828800"/>
                <a:gd name="connsiteY5" fmla="*/ 137160 h 1828800"/>
                <a:gd name="connsiteX6" fmla="*/ 137160 w 1828800"/>
                <a:gd name="connsiteY6" fmla="*/ 174613 h 1828800"/>
                <a:gd name="connsiteX7" fmla="*/ 137160 w 1828800"/>
                <a:gd name="connsiteY7" fmla="*/ 1654353 h 1828800"/>
                <a:gd name="connsiteX8" fmla="*/ 184008 w 1828800"/>
                <a:gd name="connsiteY8" fmla="*/ 1691642 h 1828800"/>
                <a:gd name="connsiteX9" fmla="*/ 1644795 w 1828800"/>
                <a:gd name="connsiteY9" fmla="*/ 1691642 h 1828800"/>
                <a:gd name="connsiteX10" fmla="*/ 1691642 w 1828800"/>
                <a:gd name="connsiteY10" fmla="*/ 1654187 h 1828800"/>
                <a:gd name="connsiteX11" fmla="*/ 1691642 w 1828800"/>
                <a:gd name="connsiteY11" fmla="*/ 174613 h 1828800"/>
                <a:gd name="connsiteX12" fmla="*/ 1644795 w 1828800"/>
                <a:gd name="connsiteY12" fmla="*/ 137160 h 1828800"/>
                <a:gd name="connsiteX13" fmla="*/ 184008 w 1828800"/>
                <a:gd name="connsiteY13" fmla="*/ 137160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28800" h="1828800">
                  <a:moveTo>
                    <a:pt x="0" y="0"/>
                  </a:moveTo>
                  <a:lnTo>
                    <a:pt x="1828800" y="0"/>
                  </a:lnTo>
                  <a:lnTo>
                    <a:pt x="1828800" y="1828800"/>
                  </a:lnTo>
                  <a:lnTo>
                    <a:pt x="0" y="1828800"/>
                  </a:lnTo>
                  <a:lnTo>
                    <a:pt x="0" y="0"/>
                  </a:lnTo>
                  <a:close/>
                  <a:moveTo>
                    <a:pt x="184008" y="137160"/>
                  </a:moveTo>
                  <a:cubicBezTo>
                    <a:pt x="158097" y="137160"/>
                    <a:pt x="137160" y="153898"/>
                    <a:pt x="137160" y="174613"/>
                  </a:cubicBezTo>
                  <a:lnTo>
                    <a:pt x="137160" y="1654353"/>
                  </a:lnTo>
                  <a:cubicBezTo>
                    <a:pt x="137160" y="1674904"/>
                    <a:pt x="158097" y="1691642"/>
                    <a:pt x="184008" y="1691642"/>
                  </a:cubicBezTo>
                  <a:lnTo>
                    <a:pt x="1644795" y="1691642"/>
                  </a:lnTo>
                  <a:cubicBezTo>
                    <a:pt x="1670705" y="1691642"/>
                    <a:pt x="1691642" y="1674904"/>
                    <a:pt x="1691642" y="1654187"/>
                  </a:cubicBezTo>
                  <a:lnTo>
                    <a:pt x="1691642" y="174613"/>
                  </a:lnTo>
                  <a:cubicBezTo>
                    <a:pt x="1691642" y="153898"/>
                    <a:pt x="1670705" y="137160"/>
                    <a:pt x="1644795" y="137160"/>
                  </a:cubicBezTo>
                  <a:lnTo>
                    <a:pt x="184008" y="137160"/>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25" name="Freeform 24">
              <a:extLst>
                <a:ext uri="{FF2B5EF4-FFF2-40B4-BE49-F238E27FC236}">
                  <a16:creationId xmlns:a16="http://schemas.microsoft.com/office/drawing/2014/main" id="{56B13961-28C5-874B-B11B-C4C8034CAAE9}"/>
                </a:ext>
              </a:extLst>
            </p:cNvPr>
            <p:cNvSpPr>
              <a:spLocks noChangeAspect="1"/>
            </p:cNvSpPr>
            <p:nvPr/>
          </p:nvSpPr>
          <p:spPr>
            <a:xfrm>
              <a:off x="4093777" y="590993"/>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179912 w 1828800"/>
                <a:gd name="connsiteY5" fmla="*/ 137157 h 1828800"/>
                <a:gd name="connsiteX6" fmla="*/ 136982 w 1828800"/>
                <a:gd name="connsiteY6" fmla="*/ 171608 h 1828800"/>
                <a:gd name="connsiteX7" fmla="*/ 136982 w 1828800"/>
                <a:gd name="connsiteY7" fmla="*/ 1230652 h 1828800"/>
                <a:gd name="connsiteX8" fmla="*/ 154783 w 1828800"/>
                <a:gd name="connsiteY8" fmla="*/ 1258629 h 1828800"/>
                <a:gd name="connsiteX9" fmla="*/ 889177 w 1828800"/>
                <a:gd name="connsiteY9" fmla="*/ 1685096 h 1828800"/>
                <a:gd name="connsiteX10" fmla="*/ 939433 w 1828800"/>
                <a:gd name="connsiteY10" fmla="*/ 1685096 h 1828800"/>
                <a:gd name="connsiteX11" fmla="*/ 1673827 w 1828800"/>
                <a:gd name="connsiteY11" fmla="*/ 1258629 h 1828800"/>
                <a:gd name="connsiteX12" fmla="*/ 1691628 w 1828800"/>
                <a:gd name="connsiteY12" fmla="*/ 1230652 h 1828800"/>
                <a:gd name="connsiteX13" fmla="*/ 1691628 w 1828800"/>
                <a:gd name="connsiteY13" fmla="*/ 171608 h 1828800"/>
                <a:gd name="connsiteX14" fmla="*/ 1648699 w 1828800"/>
                <a:gd name="connsiteY14" fmla="*/ 137157 h 1828800"/>
                <a:gd name="connsiteX15" fmla="*/ 179912 w 1828800"/>
                <a:gd name="connsiteY15" fmla="*/ 137157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28800" h="1828800">
                  <a:moveTo>
                    <a:pt x="0" y="0"/>
                  </a:moveTo>
                  <a:lnTo>
                    <a:pt x="1828800" y="0"/>
                  </a:lnTo>
                  <a:lnTo>
                    <a:pt x="1828800" y="1828800"/>
                  </a:lnTo>
                  <a:lnTo>
                    <a:pt x="0" y="1828800"/>
                  </a:lnTo>
                  <a:lnTo>
                    <a:pt x="0" y="0"/>
                  </a:lnTo>
                  <a:close/>
                  <a:moveTo>
                    <a:pt x="179912" y="137157"/>
                  </a:moveTo>
                  <a:cubicBezTo>
                    <a:pt x="156238" y="137166"/>
                    <a:pt x="137039" y="152574"/>
                    <a:pt x="136982" y="171608"/>
                  </a:cubicBezTo>
                  <a:lnTo>
                    <a:pt x="136982" y="1230652"/>
                  </a:lnTo>
                  <a:cubicBezTo>
                    <a:pt x="136983" y="1241735"/>
                    <a:pt x="143605" y="1252143"/>
                    <a:pt x="154783" y="1258629"/>
                  </a:cubicBezTo>
                  <a:lnTo>
                    <a:pt x="889177" y="1685096"/>
                  </a:lnTo>
                  <a:cubicBezTo>
                    <a:pt x="904175" y="1693815"/>
                    <a:pt x="924435" y="1693815"/>
                    <a:pt x="939433" y="1685096"/>
                  </a:cubicBezTo>
                  <a:lnTo>
                    <a:pt x="1673827" y="1258629"/>
                  </a:lnTo>
                  <a:cubicBezTo>
                    <a:pt x="1685004" y="1252143"/>
                    <a:pt x="1691628" y="1241735"/>
                    <a:pt x="1691628" y="1230652"/>
                  </a:cubicBezTo>
                  <a:lnTo>
                    <a:pt x="1691628" y="171608"/>
                  </a:lnTo>
                  <a:cubicBezTo>
                    <a:pt x="1691570" y="152574"/>
                    <a:pt x="1672372" y="137166"/>
                    <a:pt x="1648699" y="137157"/>
                  </a:cubicBezTo>
                  <a:lnTo>
                    <a:pt x="179912" y="137157"/>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26" name="Freeform 25">
              <a:extLst>
                <a:ext uri="{FF2B5EF4-FFF2-40B4-BE49-F238E27FC236}">
                  <a16:creationId xmlns:a16="http://schemas.microsoft.com/office/drawing/2014/main" id="{A89E3158-9E7B-2C40-BED3-6BD3960D3BA5}"/>
                </a:ext>
              </a:extLst>
            </p:cNvPr>
            <p:cNvSpPr>
              <a:spLocks noChangeAspect="1"/>
            </p:cNvSpPr>
            <p:nvPr/>
          </p:nvSpPr>
          <p:spPr>
            <a:xfrm>
              <a:off x="6977900" y="590993"/>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923243 w 1828800"/>
                <a:gd name="connsiteY5" fmla="*/ 141648 h 1828800"/>
                <a:gd name="connsiteX6" fmla="*/ 904685 w 1828800"/>
                <a:gd name="connsiteY6" fmla="*/ 144921 h 1828800"/>
                <a:gd name="connsiteX7" fmla="*/ 898828 w 1828800"/>
                <a:gd name="connsiteY7" fmla="*/ 149064 h 1828800"/>
                <a:gd name="connsiteX8" fmla="*/ 145468 w 1828800"/>
                <a:gd name="connsiteY8" fmla="*/ 904594 h 1828800"/>
                <a:gd name="connsiteX9" fmla="*/ 145468 w 1828800"/>
                <a:gd name="connsiteY9" fmla="*/ 927132 h 1828800"/>
                <a:gd name="connsiteX10" fmla="*/ 898828 w 1828800"/>
                <a:gd name="connsiteY10" fmla="*/ 1679845 h 1828800"/>
                <a:gd name="connsiteX11" fmla="*/ 933972 w 1828800"/>
                <a:gd name="connsiteY11" fmla="*/ 1683823 h 1828800"/>
                <a:gd name="connsiteX12" fmla="*/ 939379 w 1828800"/>
                <a:gd name="connsiteY12" fmla="*/ 1679845 h 1828800"/>
                <a:gd name="connsiteX13" fmla="*/ 1683502 w 1828800"/>
                <a:gd name="connsiteY13" fmla="*/ 925641 h 1828800"/>
                <a:gd name="connsiteX14" fmla="*/ 1683502 w 1828800"/>
                <a:gd name="connsiteY14" fmla="*/ 903268 h 1828800"/>
                <a:gd name="connsiteX15" fmla="*/ 939605 w 1828800"/>
                <a:gd name="connsiteY15" fmla="*/ 149064 h 1828800"/>
                <a:gd name="connsiteX16" fmla="*/ 923243 w 1828800"/>
                <a:gd name="connsiteY16" fmla="*/ 141648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28800" h="1828800">
                  <a:moveTo>
                    <a:pt x="0" y="0"/>
                  </a:moveTo>
                  <a:lnTo>
                    <a:pt x="1828800" y="0"/>
                  </a:lnTo>
                  <a:lnTo>
                    <a:pt x="1828800" y="1828800"/>
                  </a:lnTo>
                  <a:lnTo>
                    <a:pt x="0" y="1828800"/>
                  </a:lnTo>
                  <a:lnTo>
                    <a:pt x="0" y="0"/>
                  </a:lnTo>
                  <a:close/>
                  <a:moveTo>
                    <a:pt x="923243" y="141648"/>
                  </a:moveTo>
                  <a:cubicBezTo>
                    <a:pt x="916907" y="140902"/>
                    <a:pt x="910205" y="141938"/>
                    <a:pt x="904685" y="144921"/>
                  </a:cubicBezTo>
                  <a:cubicBezTo>
                    <a:pt x="902432" y="146081"/>
                    <a:pt x="900630" y="147572"/>
                    <a:pt x="898828" y="149064"/>
                  </a:cubicBezTo>
                  <a:lnTo>
                    <a:pt x="145468" y="904594"/>
                  </a:lnTo>
                  <a:cubicBezTo>
                    <a:pt x="138709" y="911389"/>
                    <a:pt x="138709" y="920503"/>
                    <a:pt x="145468" y="927132"/>
                  </a:cubicBezTo>
                  <a:lnTo>
                    <a:pt x="898828" y="1679845"/>
                  </a:lnTo>
                  <a:cubicBezTo>
                    <a:pt x="906938" y="1688132"/>
                    <a:pt x="922708" y="1689789"/>
                    <a:pt x="933972" y="1683823"/>
                  </a:cubicBezTo>
                  <a:cubicBezTo>
                    <a:pt x="936000" y="1682663"/>
                    <a:pt x="937802" y="1681337"/>
                    <a:pt x="939379" y="1679845"/>
                  </a:cubicBezTo>
                  <a:lnTo>
                    <a:pt x="1683502" y="925641"/>
                  </a:lnTo>
                  <a:cubicBezTo>
                    <a:pt x="1690035" y="919012"/>
                    <a:pt x="1690035" y="909897"/>
                    <a:pt x="1683502" y="903268"/>
                  </a:cubicBezTo>
                  <a:lnTo>
                    <a:pt x="939605" y="149064"/>
                  </a:lnTo>
                  <a:cubicBezTo>
                    <a:pt x="935550" y="144921"/>
                    <a:pt x="929579" y="142394"/>
                    <a:pt x="923243" y="141648"/>
                  </a:cubicBez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27" name="Freeform 26">
              <a:extLst>
                <a:ext uri="{FF2B5EF4-FFF2-40B4-BE49-F238E27FC236}">
                  <a16:creationId xmlns:a16="http://schemas.microsoft.com/office/drawing/2014/main" id="{FA6DE15D-8C8D-1546-B646-75160D6475B8}"/>
                </a:ext>
              </a:extLst>
            </p:cNvPr>
            <p:cNvSpPr>
              <a:spLocks noChangeAspect="1"/>
            </p:cNvSpPr>
            <p:nvPr/>
          </p:nvSpPr>
          <p:spPr>
            <a:xfrm>
              <a:off x="6965483" y="3295052"/>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744857 w 1828800"/>
                <a:gd name="connsiteY5" fmla="*/ 137316 h 1828800"/>
                <a:gd name="connsiteX6" fmla="*/ 674238 w 1828800"/>
                <a:gd name="connsiteY6" fmla="*/ 147518 h 1828800"/>
                <a:gd name="connsiteX7" fmla="*/ 535267 w 1828800"/>
                <a:gd name="connsiteY7" fmla="*/ 372981 h 1828800"/>
                <a:gd name="connsiteX8" fmla="*/ 285618 w 1828800"/>
                <a:gd name="connsiteY8" fmla="*/ 440481 h 1828800"/>
                <a:gd name="connsiteX9" fmla="*/ 300930 w 1828800"/>
                <a:gd name="connsiteY9" fmla="*/ 707549 h 1828800"/>
                <a:gd name="connsiteX10" fmla="*/ 137160 w 1828800"/>
                <a:gd name="connsiteY10" fmla="*/ 914366 h 1828800"/>
                <a:gd name="connsiteX11" fmla="*/ 300930 w 1828800"/>
                <a:gd name="connsiteY11" fmla="*/ 1121183 h 1828800"/>
                <a:gd name="connsiteX12" fmla="*/ 285618 w 1828800"/>
                <a:gd name="connsiteY12" fmla="*/ 1388251 h 1828800"/>
                <a:gd name="connsiteX13" fmla="*/ 535267 w 1828800"/>
                <a:gd name="connsiteY13" fmla="*/ 1455752 h 1828800"/>
                <a:gd name="connsiteX14" fmla="*/ 674238 w 1828800"/>
                <a:gd name="connsiteY14" fmla="*/ 1681214 h 1828800"/>
                <a:gd name="connsiteX15" fmla="*/ 914400 w 1828800"/>
                <a:gd name="connsiteY15" fmla="*/ 1583674 h 1828800"/>
                <a:gd name="connsiteX16" fmla="*/ 1154562 w 1828800"/>
                <a:gd name="connsiteY16" fmla="*/ 1681214 h 1828800"/>
                <a:gd name="connsiteX17" fmla="*/ 1293534 w 1828800"/>
                <a:gd name="connsiteY17" fmla="*/ 1455752 h 1828800"/>
                <a:gd name="connsiteX18" fmla="*/ 1543182 w 1828800"/>
                <a:gd name="connsiteY18" fmla="*/ 1388251 h 1828800"/>
                <a:gd name="connsiteX19" fmla="*/ 1527871 w 1828800"/>
                <a:gd name="connsiteY19" fmla="*/ 1121183 h 1828800"/>
                <a:gd name="connsiteX20" fmla="*/ 1691640 w 1828800"/>
                <a:gd name="connsiteY20" fmla="*/ 914366 h 1828800"/>
                <a:gd name="connsiteX21" fmla="*/ 1527871 w 1828800"/>
                <a:gd name="connsiteY21" fmla="*/ 707549 h 1828800"/>
                <a:gd name="connsiteX22" fmla="*/ 1543182 w 1828800"/>
                <a:gd name="connsiteY22" fmla="*/ 440481 h 1828800"/>
                <a:gd name="connsiteX23" fmla="*/ 1293534 w 1828800"/>
                <a:gd name="connsiteY23" fmla="*/ 372981 h 1828800"/>
                <a:gd name="connsiteX24" fmla="*/ 1154562 w 1828800"/>
                <a:gd name="connsiteY24" fmla="*/ 147518 h 1828800"/>
                <a:gd name="connsiteX25" fmla="*/ 914400 w 1828800"/>
                <a:gd name="connsiteY25" fmla="*/ 245057 h 1828800"/>
                <a:gd name="connsiteX26" fmla="*/ 744857 w 1828800"/>
                <a:gd name="connsiteY26" fmla="*/ 137316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28800" h="1828800">
                  <a:moveTo>
                    <a:pt x="0" y="0"/>
                  </a:moveTo>
                  <a:lnTo>
                    <a:pt x="1828800" y="0"/>
                  </a:lnTo>
                  <a:lnTo>
                    <a:pt x="1828800" y="1828800"/>
                  </a:lnTo>
                  <a:lnTo>
                    <a:pt x="0" y="1828800"/>
                  </a:lnTo>
                  <a:lnTo>
                    <a:pt x="0" y="0"/>
                  </a:lnTo>
                  <a:close/>
                  <a:moveTo>
                    <a:pt x="744857" y="137316"/>
                  </a:moveTo>
                  <a:cubicBezTo>
                    <a:pt x="721557" y="136383"/>
                    <a:pt x="697705" y="139620"/>
                    <a:pt x="674238" y="147518"/>
                  </a:cubicBezTo>
                  <a:cubicBezTo>
                    <a:pt x="580370" y="179110"/>
                    <a:pt x="523950" y="274923"/>
                    <a:pt x="535267" y="372981"/>
                  </a:cubicBezTo>
                  <a:cubicBezTo>
                    <a:pt x="448888" y="331547"/>
                    <a:pt x="343703" y="357615"/>
                    <a:pt x="285618" y="440481"/>
                  </a:cubicBezTo>
                  <a:cubicBezTo>
                    <a:pt x="227533" y="523346"/>
                    <a:pt x="236187" y="635214"/>
                    <a:pt x="300930" y="707549"/>
                  </a:cubicBezTo>
                  <a:cubicBezTo>
                    <a:pt x="207394" y="726711"/>
                    <a:pt x="137160" y="811993"/>
                    <a:pt x="137160" y="914366"/>
                  </a:cubicBezTo>
                  <a:cubicBezTo>
                    <a:pt x="137160" y="1016739"/>
                    <a:pt x="207561" y="1102021"/>
                    <a:pt x="300930" y="1121183"/>
                  </a:cubicBezTo>
                  <a:cubicBezTo>
                    <a:pt x="236187" y="1193518"/>
                    <a:pt x="227699" y="1305386"/>
                    <a:pt x="285618" y="1388251"/>
                  </a:cubicBezTo>
                  <a:cubicBezTo>
                    <a:pt x="343703" y="1471116"/>
                    <a:pt x="448888" y="1497185"/>
                    <a:pt x="535267" y="1455752"/>
                  </a:cubicBezTo>
                  <a:cubicBezTo>
                    <a:pt x="523950" y="1553637"/>
                    <a:pt x="580370" y="1649449"/>
                    <a:pt x="674238" y="1681214"/>
                  </a:cubicBezTo>
                  <a:cubicBezTo>
                    <a:pt x="768106" y="1712979"/>
                    <a:pt x="868132" y="1669820"/>
                    <a:pt x="914400" y="1583674"/>
                  </a:cubicBezTo>
                  <a:cubicBezTo>
                    <a:pt x="960669" y="1669820"/>
                    <a:pt x="1060694" y="1712806"/>
                    <a:pt x="1154562" y="1681214"/>
                  </a:cubicBezTo>
                  <a:cubicBezTo>
                    <a:pt x="1248430" y="1649622"/>
                    <a:pt x="1304851" y="1553808"/>
                    <a:pt x="1293534" y="1455752"/>
                  </a:cubicBezTo>
                  <a:cubicBezTo>
                    <a:pt x="1379912" y="1497185"/>
                    <a:pt x="1485098" y="1471116"/>
                    <a:pt x="1543182" y="1388251"/>
                  </a:cubicBezTo>
                  <a:cubicBezTo>
                    <a:pt x="1601268" y="1305386"/>
                    <a:pt x="1592613" y="1193518"/>
                    <a:pt x="1527871" y="1121183"/>
                  </a:cubicBezTo>
                  <a:cubicBezTo>
                    <a:pt x="1621239" y="1102021"/>
                    <a:pt x="1691640" y="1016739"/>
                    <a:pt x="1691640" y="914366"/>
                  </a:cubicBezTo>
                  <a:cubicBezTo>
                    <a:pt x="1691640" y="811993"/>
                    <a:pt x="1621239" y="726711"/>
                    <a:pt x="1527871" y="707549"/>
                  </a:cubicBezTo>
                  <a:cubicBezTo>
                    <a:pt x="1592613" y="635214"/>
                    <a:pt x="1601101" y="523346"/>
                    <a:pt x="1543182" y="440481"/>
                  </a:cubicBezTo>
                  <a:cubicBezTo>
                    <a:pt x="1485098" y="357615"/>
                    <a:pt x="1379912" y="331547"/>
                    <a:pt x="1293534" y="372981"/>
                  </a:cubicBezTo>
                  <a:cubicBezTo>
                    <a:pt x="1304851" y="275096"/>
                    <a:pt x="1248430" y="179283"/>
                    <a:pt x="1154562" y="147518"/>
                  </a:cubicBezTo>
                  <a:cubicBezTo>
                    <a:pt x="1060694" y="115926"/>
                    <a:pt x="960669" y="158912"/>
                    <a:pt x="914400" y="245057"/>
                  </a:cubicBezTo>
                  <a:cubicBezTo>
                    <a:pt x="879699" y="180448"/>
                    <a:pt x="814759" y="140117"/>
                    <a:pt x="744857" y="137316"/>
                  </a:cubicBez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28" name="Freeform 27">
              <a:extLst>
                <a:ext uri="{FF2B5EF4-FFF2-40B4-BE49-F238E27FC236}">
                  <a16:creationId xmlns:a16="http://schemas.microsoft.com/office/drawing/2014/main" id="{8F763667-01BD-9E47-A8B2-BE2CBA959997}"/>
                </a:ext>
              </a:extLst>
            </p:cNvPr>
            <p:cNvSpPr>
              <a:spLocks noChangeAspect="1"/>
            </p:cNvSpPr>
            <p:nvPr/>
          </p:nvSpPr>
          <p:spPr>
            <a:xfrm>
              <a:off x="4099989" y="1953888"/>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457274 w 1828800"/>
                <a:gd name="connsiteY5" fmla="*/ 142060 h 1828800"/>
                <a:gd name="connsiteX6" fmla="*/ 414261 w 1828800"/>
                <a:gd name="connsiteY6" fmla="*/ 181254 h 1828800"/>
                <a:gd name="connsiteX7" fmla="*/ 175774 w 1828800"/>
                <a:gd name="connsiteY7" fmla="*/ 413430 h 1828800"/>
                <a:gd name="connsiteX8" fmla="*/ 142060 w 1828800"/>
                <a:gd name="connsiteY8" fmla="*/ 456610 h 1828800"/>
                <a:gd name="connsiteX9" fmla="*/ 142060 w 1828800"/>
                <a:gd name="connsiteY9" fmla="*/ 1372192 h 1828800"/>
                <a:gd name="connsiteX10" fmla="*/ 175774 w 1828800"/>
                <a:gd name="connsiteY10" fmla="*/ 1415372 h 1828800"/>
                <a:gd name="connsiteX11" fmla="*/ 414261 w 1828800"/>
                <a:gd name="connsiteY11" fmla="*/ 1647547 h 1828800"/>
                <a:gd name="connsiteX12" fmla="*/ 457274 w 1828800"/>
                <a:gd name="connsiteY12" fmla="*/ 1686742 h 1828800"/>
                <a:gd name="connsiteX13" fmla="*/ 1371362 w 1828800"/>
                <a:gd name="connsiteY13" fmla="*/ 1686742 h 1828800"/>
                <a:gd name="connsiteX14" fmla="*/ 1414542 w 1828800"/>
                <a:gd name="connsiteY14" fmla="*/ 1647547 h 1828800"/>
                <a:gd name="connsiteX15" fmla="*/ 1653028 w 1828800"/>
                <a:gd name="connsiteY15" fmla="*/ 1415372 h 1828800"/>
                <a:gd name="connsiteX16" fmla="*/ 1686742 w 1828800"/>
                <a:gd name="connsiteY16" fmla="*/ 1372192 h 1828800"/>
                <a:gd name="connsiteX17" fmla="*/ 1686742 w 1828800"/>
                <a:gd name="connsiteY17" fmla="*/ 456610 h 1828800"/>
                <a:gd name="connsiteX18" fmla="*/ 1652862 w 1828800"/>
                <a:gd name="connsiteY18" fmla="*/ 413430 h 1828800"/>
                <a:gd name="connsiteX19" fmla="*/ 1414376 w 1828800"/>
                <a:gd name="connsiteY19" fmla="*/ 181254 h 1828800"/>
                <a:gd name="connsiteX20" fmla="*/ 1371196 w 1828800"/>
                <a:gd name="connsiteY20" fmla="*/ 142060 h 1828800"/>
                <a:gd name="connsiteX21" fmla="*/ 457274 w 1828800"/>
                <a:gd name="connsiteY21" fmla="*/ 142060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28800" h="1828800">
                  <a:moveTo>
                    <a:pt x="0" y="0"/>
                  </a:moveTo>
                  <a:lnTo>
                    <a:pt x="1828800" y="0"/>
                  </a:lnTo>
                  <a:lnTo>
                    <a:pt x="1828800" y="1828800"/>
                  </a:lnTo>
                  <a:lnTo>
                    <a:pt x="0" y="1828800"/>
                  </a:lnTo>
                  <a:lnTo>
                    <a:pt x="0" y="0"/>
                  </a:lnTo>
                  <a:close/>
                  <a:moveTo>
                    <a:pt x="457274" y="142060"/>
                  </a:moveTo>
                  <a:cubicBezTo>
                    <a:pt x="435020" y="142060"/>
                    <a:pt x="417084" y="159166"/>
                    <a:pt x="414261" y="181254"/>
                  </a:cubicBezTo>
                  <a:cubicBezTo>
                    <a:pt x="393335" y="343345"/>
                    <a:pt x="243866" y="397154"/>
                    <a:pt x="175774" y="413430"/>
                  </a:cubicBezTo>
                  <a:cubicBezTo>
                    <a:pt x="155845" y="418246"/>
                    <a:pt x="142060" y="436182"/>
                    <a:pt x="142060" y="456610"/>
                  </a:cubicBezTo>
                  <a:lnTo>
                    <a:pt x="142060" y="1372192"/>
                  </a:lnTo>
                  <a:cubicBezTo>
                    <a:pt x="141894" y="1392619"/>
                    <a:pt x="155845" y="1410556"/>
                    <a:pt x="175774" y="1415372"/>
                  </a:cubicBezTo>
                  <a:cubicBezTo>
                    <a:pt x="243866" y="1431647"/>
                    <a:pt x="393335" y="1485456"/>
                    <a:pt x="414261" y="1647547"/>
                  </a:cubicBezTo>
                  <a:cubicBezTo>
                    <a:pt x="417084" y="1669636"/>
                    <a:pt x="435020" y="1686742"/>
                    <a:pt x="457274" y="1686742"/>
                  </a:cubicBezTo>
                  <a:lnTo>
                    <a:pt x="1371362" y="1686742"/>
                  </a:lnTo>
                  <a:cubicBezTo>
                    <a:pt x="1393616" y="1686742"/>
                    <a:pt x="1411553" y="1669636"/>
                    <a:pt x="1414542" y="1647547"/>
                  </a:cubicBezTo>
                  <a:cubicBezTo>
                    <a:pt x="1435468" y="1485456"/>
                    <a:pt x="1584937" y="1431647"/>
                    <a:pt x="1653028" y="1415372"/>
                  </a:cubicBezTo>
                  <a:cubicBezTo>
                    <a:pt x="1672958" y="1410556"/>
                    <a:pt x="1686742" y="1392619"/>
                    <a:pt x="1686742" y="1372192"/>
                  </a:cubicBezTo>
                  <a:lnTo>
                    <a:pt x="1686742" y="456610"/>
                  </a:lnTo>
                  <a:cubicBezTo>
                    <a:pt x="1686742" y="436182"/>
                    <a:pt x="1672791" y="418246"/>
                    <a:pt x="1652862" y="413430"/>
                  </a:cubicBezTo>
                  <a:cubicBezTo>
                    <a:pt x="1584771" y="397154"/>
                    <a:pt x="1435301" y="343345"/>
                    <a:pt x="1414376" y="181254"/>
                  </a:cubicBezTo>
                  <a:cubicBezTo>
                    <a:pt x="1411553" y="159166"/>
                    <a:pt x="1393616" y="142060"/>
                    <a:pt x="1371196" y="142060"/>
                  </a:cubicBezTo>
                  <a:lnTo>
                    <a:pt x="457274" y="142060"/>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29" name="Freeform 28">
              <a:extLst>
                <a:ext uri="{FF2B5EF4-FFF2-40B4-BE49-F238E27FC236}">
                  <a16:creationId xmlns:a16="http://schemas.microsoft.com/office/drawing/2014/main" id="{1FBE59D5-7034-FD40-9B4D-A67D705F3DE3}"/>
                </a:ext>
              </a:extLst>
            </p:cNvPr>
            <p:cNvSpPr>
              <a:spLocks noChangeAspect="1"/>
            </p:cNvSpPr>
            <p:nvPr/>
          </p:nvSpPr>
          <p:spPr>
            <a:xfrm>
              <a:off x="2659479" y="1953888"/>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330846 w 1828800"/>
                <a:gd name="connsiteY5" fmla="*/ 137159 h 1828800"/>
                <a:gd name="connsiteX6" fmla="*/ 304416 w 1828800"/>
                <a:gd name="connsiteY6" fmla="*/ 161242 h 1828800"/>
                <a:gd name="connsiteX7" fmla="*/ 157956 w 1828800"/>
                <a:gd name="connsiteY7" fmla="*/ 303891 h 1828800"/>
                <a:gd name="connsiteX8" fmla="*/ 137185 w 1828800"/>
                <a:gd name="connsiteY8" fmla="*/ 330387 h 1828800"/>
                <a:gd name="connsiteX9" fmla="*/ 137185 w 1828800"/>
                <a:gd name="connsiteY9" fmla="*/ 1498378 h 1828800"/>
                <a:gd name="connsiteX10" fmla="*/ 157906 w 1828800"/>
                <a:gd name="connsiteY10" fmla="*/ 1524907 h 1828800"/>
                <a:gd name="connsiteX11" fmla="*/ 304366 w 1828800"/>
                <a:gd name="connsiteY11" fmla="*/ 1667556 h 1828800"/>
                <a:gd name="connsiteX12" fmla="*/ 330796 w 1828800"/>
                <a:gd name="connsiteY12" fmla="*/ 1691639 h 1828800"/>
                <a:gd name="connsiteX13" fmla="*/ 1497904 w 1828800"/>
                <a:gd name="connsiteY13" fmla="*/ 1691639 h 1828800"/>
                <a:gd name="connsiteX14" fmla="*/ 1524433 w 1828800"/>
                <a:gd name="connsiteY14" fmla="*/ 1667556 h 1828800"/>
                <a:gd name="connsiteX15" fmla="*/ 1670894 w 1828800"/>
                <a:gd name="connsiteY15" fmla="*/ 1524907 h 1828800"/>
                <a:gd name="connsiteX16" fmla="*/ 1691615 w 1828800"/>
                <a:gd name="connsiteY16" fmla="*/ 1498378 h 1828800"/>
                <a:gd name="connsiteX17" fmla="*/ 1691615 w 1828800"/>
                <a:gd name="connsiteY17" fmla="*/ 330387 h 1828800"/>
                <a:gd name="connsiteX18" fmla="*/ 1670794 w 1828800"/>
                <a:gd name="connsiteY18" fmla="*/ 303858 h 1828800"/>
                <a:gd name="connsiteX19" fmla="*/ 1670844 w 1828800"/>
                <a:gd name="connsiteY19" fmla="*/ 303891 h 1828800"/>
                <a:gd name="connsiteX20" fmla="*/ 1524384 w 1828800"/>
                <a:gd name="connsiteY20" fmla="*/ 161242 h 1828800"/>
                <a:gd name="connsiteX21" fmla="*/ 1497804 w 1828800"/>
                <a:gd name="connsiteY21" fmla="*/ 137159 h 1828800"/>
                <a:gd name="connsiteX22" fmla="*/ 330846 w 1828800"/>
                <a:gd name="connsiteY22" fmla="*/ 137159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28800" h="1828800">
                  <a:moveTo>
                    <a:pt x="0" y="0"/>
                  </a:moveTo>
                  <a:lnTo>
                    <a:pt x="1828800" y="0"/>
                  </a:lnTo>
                  <a:lnTo>
                    <a:pt x="1828800" y="1828800"/>
                  </a:lnTo>
                  <a:lnTo>
                    <a:pt x="0" y="1828800"/>
                  </a:lnTo>
                  <a:lnTo>
                    <a:pt x="0" y="0"/>
                  </a:lnTo>
                  <a:close/>
                  <a:moveTo>
                    <a:pt x="330846" y="137159"/>
                  </a:moveTo>
                  <a:cubicBezTo>
                    <a:pt x="317220" y="137365"/>
                    <a:pt x="305884" y="147694"/>
                    <a:pt x="304416" y="161242"/>
                  </a:cubicBezTo>
                  <a:cubicBezTo>
                    <a:pt x="291568" y="260835"/>
                    <a:pt x="199730" y="293889"/>
                    <a:pt x="157956" y="303891"/>
                  </a:cubicBezTo>
                  <a:cubicBezTo>
                    <a:pt x="145740" y="306860"/>
                    <a:pt x="137152" y="317817"/>
                    <a:pt x="137185" y="330387"/>
                  </a:cubicBezTo>
                  <a:lnTo>
                    <a:pt x="137185" y="1498378"/>
                  </a:lnTo>
                  <a:cubicBezTo>
                    <a:pt x="137095" y="1510960"/>
                    <a:pt x="145677" y="1521948"/>
                    <a:pt x="157906" y="1524907"/>
                  </a:cubicBezTo>
                  <a:cubicBezTo>
                    <a:pt x="199730" y="1534893"/>
                    <a:pt x="291568" y="1567963"/>
                    <a:pt x="304366" y="1667556"/>
                  </a:cubicBezTo>
                  <a:cubicBezTo>
                    <a:pt x="305834" y="1681104"/>
                    <a:pt x="317170" y="1691433"/>
                    <a:pt x="330796" y="1691639"/>
                  </a:cubicBezTo>
                  <a:lnTo>
                    <a:pt x="1497904" y="1691639"/>
                  </a:lnTo>
                  <a:cubicBezTo>
                    <a:pt x="1511568" y="1691639"/>
                    <a:pt x="1522586" y="1681121"/>
                    <a:pt x="1524433" y="1667556"/>
                  </a:cubicBezTo>
                  <a:cubicBezTo>
                    <a:pt x="1537282" y="1567963"/>
                    <a:pt x="1629120" y="1534910"/>
                    <a:pt x="1670894" y="1524907"/>
                  </a:cubicBezTo>
                  <a:cubicBezTo>
                    <a:pt x="1683102" y="1521915"/>
                    <a:pt x="1691668" y="1510947"/>
                    <a:pt x="1691615" y="1498378"/>
                  </a:cubicBezTo>
                  <a:lnTo>
                    <a:pt x="1691615" y="330387"/>
                  </a:lnTo>
                  <a:cubicBezTo>
                    <a:pt x="1691622" y="317802"/>
                    <a:pt x="1683020" y="306844"/>
                    <a:pt x="1670794" y="303858"/>
                  </a:cubicBezTo>
                  <a:lnTo>
                    <a:pt x="1670844" y="303891"/>
                  </a:lnTo>
                  <a:cubicBezTo>
                    <a:pt x="1629020" y="293905"/>
                    <a:pt x="1537182" y="260835"/>
                    <a:pt x="1524384" y="161242"/>
                  </a:cubicBezTo>
                  <a:cubicBezTo>
                    <a:pt x="1522901" y="147642"/>
                    <a:pt x="1511485" y="137298"/>
                    <a:pt x="1497804" y="137159"/>
                  </a:cubicBezTo>
                  <a:lnTo>
                    <a:pt x="330846" y="137159"/>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31" name="Freeform 30">
              <a:extLst>
                <a:ext uri="{FF2B5EF4-FFF2-40B4-BE49-F238E27FC236}">
                  <a16:creationId xmlns:a16="http://schemas.microsoft.com/office/drawing/2014/main" id="{B253A363-CD7E-BA47-97B4-A3CC34F167B7}"/>
                </a:ext>
              </a:extLst>
            </p:cNvPr>
            <p:cNvSpPr>
              <a:spLocks noChangeAspect="1"/>
            </p:cNvSpPr>
            <p:nvPr/>
          </p:nvSpPr>
          <p:spPr>
            <a:xfrm>
              <a:off x="1209655" y="590993"/>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913902 w 1828800"/>
                <a:gd name="connsiteY5" fmla="*/ 191268 h 1828800"/>
                <a:gd name="connsiteX6" fmla="*/ 531018 w 1828800"/>
                <a:gd name="connsiteY6" fmla="*/ 540028 h 1828800"/>
                <a:gd name="connsiteX7" fmla="*/ 141151 w 1828800"/>
                <a:gd name="connsiteY7" fmla="*/ 913902 h 1828800"/>
                <a:gd name="connsiteX8" fmla="*/ 560112 w 1828800"/>
                <a:gd name="connsiteY8" fmla="*/ 1253348 h 1828800"/>
                <a:gd name="connsiteX9" fmla="*/ 914235 w 1828800"/>
                <a:gd name="connsiteY9" fmla="*/ 1637533 h 1828800"/>
                <a:gd name="connsiteX10" fmla="*/ 1268689 w 1828800"/>
                <a:gd name="connsiteY10" fmla="*/ 1253348 h 1828800"/>
                <a:gd name="connsiteX11" fmla="*/ 1687651 w 1828800"/>
                <a:gd name="connsiteY11" fmla="*/ 913902 h 1828800"/>
                <a:gd name="connsiteX12" fmla="*/ 1297618 w 1828800"/>
                <a:gd name="connsiteY12" fmla="*/ 540194 h 1828800"/>
                <a:gd name="connsiteX13" fmla="*/ 914733 w 1828800"/>
                <a:gd name="connsiteY13" fmla="*/ 191268 h 1828800"/>
                <a:gd name="connsiteX14" fmla="*/ 913902 w 1828800"/>
                <a:gd name="connsiteY14" fmla="*/ 191268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00" h="1828800">
                  <a:moveTo>
                    <a:pt x="0" y="0"/>
                  </a:moveTo>
                  <a:lnTo>
                    <a:pt x="1828800" y="0"/>
                  </a:lnTo>
                  <a:lnTo>
                    <a:pt x="1828800" y="1828800"/>
                  </a:lnTo>
                  <a:lnTo>
                    <a:pt x="0" y="1828800"/>
                  </a:lnTo>
                  <a:lnTo>
                    <a:pt x="0" y="0"/>
                  </a:lnTo>
                  <a:close/>
                  <a:moveTo>
                    <a:pt x="913902" y="191268"/>
                  </a:moveTo>
                  <a:cubicBezTo>
                    <a:pt x="569755" y="191268"/>
                    <a:pt x="486960" y="369723"/>
                    <a:pt x="531018" y="540028"/>
                  </a:cubicBezTo>
                  <a:cubicBezTo>
                    <a:pt x="322368" y="463357"/>
                    <a:pt x="141151" y="574621"/>
                    <a:pt x="141151" y="913902"/>
                  </a:cubicBezTo>
                  <a:cubicBezTo>
                    <a:pt x="141151" y="1224742"/>
                    <a:pt x="363433" y="1361951"/>
                    <a:pt x="560112" y="1253348"/>
                  </a:cubicBezTo>
                  <a:cubicBezTo>
                    <a:pt x="560112" y="1481032"/>
                    <a:pt x="871840" y="1637533"/>
                    <a:pt x="914235" y="1637533"/>
                  </a:cubicBezTo>
                  <a:cubicBezTo>
                    <a:pt x="956630" y="1637533"/>
                    <a:pt x="1268689" y="1481032"/>
                    <a:pt x="1268689" y="1253348"/>
                  </a:cubicBezTo>
                  <a:cubicBezTo>
                    <a:pt x="1465368" y="1361951"/>
                    <a:pt x="1687651" y="1224742"/>
                    <a:pt x="1687651" y="913902"/>
                  </a:cubicBezTo>
                  <a:cubicBezTo>
                    <a:pt x="1687651" y="574621"/>
                    <a:pt x="1506433" y="463357"/>
                    <a:pt x="1297618" y="540194"/>
                  </a:cubicBezTo>
                  <a:cubicBezTo>
                    <a:pt x="1341675" y="369556"/>
                    <a:pt x="1258880" y="191268"/>
                    <a:pt x="914733" y="191268"/>
                  </a:cubicBezTo>
                  <a:lnTo>
                    <a:pt x="913902" y="191268"/>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32" name="Freeform 16">
              <a:extLst>
                <a:ext uri="{FF2B5EF4-FFF2-40B4-BE49-F238E27FC236}">
                  <a16:creationId xmlns:a16="http://schemas.microsoft.com/office/drawing/2014/main" id="{8072F1B4-A62B-7646-B945-047710C58CF8}"/>
                </a:ext>
              </a:extLst>
            </p:cNvPr>
            <p:cNvSpPr txBox="1">
              <a:spLocks noChangeAspect="1"/>
            </p:cNvSpPr>
            <p:nvPr/>
          </p:nvSpPr>
          <p:spPr>
            <a:xfrm>
              <a:off x="5540497" y="1953888"/>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416683 w 1828800"/>
                <a:gd name="connsiteY5" fmla="*/ 137160 h 1828800"/>
                <a:gd name="connsiteX6" fmla="*/ 137160 w 1828800"/>
                <a:gd name="connsiteY6" fmla="*/ 914400 h 1828800"/>
                <a:gd name="connsiteX7" fmla="*/ 416872 w 1828800"/>
                <a:gd name="connsiteY7" fmla="*/ 1691640 h 1828800"/>
                <a:gd name="connsiteX8" fmla="*/ 478445 w 1828800"/>
                <a:gd name="connsiteY8" fmla="*/ 1691640 h 1828800"/>
                <a:gd name="connsiteX9" fmla="*/ 545995 w 1828800"/>
                <a:gd name="connsiteY9" fmla="*/ 1691640 h 1828800"/>
                <a:gd name="connsiteX10" fmla="*/ 1309103 w 1828800"/>
                <a:gd name="connsiteY10" fmla="*/ 1691640 h 1828800"/>
                <a:gd name="connsiteX11" fmla="*/ 1383082 w 1828800"/>
                <a:gd name="connsiteY11" fmla="*/ 1691640 h 1828800"/>
                <a:gd name="connsiteX12" fmla="*/ 1412117 w 1828800"/>
                <a:gd name="connsiteY12" fmla="*/ 1691640 h 1828800"/>
                <a:gd name="connsiteX13" fmla="*/ 1691640 w 1828800"/>
                <a:gd name="connsiteY13" fmla="*/ 915901 h 1828800"/>
                <a:gd name="connsiteX14" fmla="*/ 1411928 w 1828800"/>
                <a:gd name="connsiteY14" fmla="*/ 137160 h 1828800"/>
                <a:gd name="connsiteX15" fmla="*/ 1383082 w 1828800"/>
                <a:gd name="connsiteY15" fmla="*/ 137160 h 1828800"/>
                <a:gd name="connsiteX16" fmla="*/ 1309103 w 1828800"/>
                <a:gd name="connsiteY16" fmla="*/ 137160 h 1828800"/>
                <a:gd name="connsiteX17" fmla="*/ 545995 w 1828800"/>
                <a:gd name="connsiteY17" fmla="*/ 137160 h 1828800"/>
                <a:gd name="connsiteX18" fmla="*/ 416683 w 1828800"/>
                <a:gd name="connsiteY18" fmla="*/ 137160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828800" h="1828800">
                  <a:moveTo>
                    <a:pt x="0" y="0"/>
                  </a:moveTo>
                  <a:lnTo>
                    <a:pt x="1828800" y="0"/>
                  </a:lnTo>
                  <a:lnTo>
                    <a:pt x="1828800" y="1828800"/>
                  </a:lnTo>
                  <a:lnTo>
                    <a:pt x="0" y="1828800"/>
                  </a:lnTo>
                  <a:lnTo>
                    <a:pt x="0" y="0"/>
                  </a:lnTo>
                  <a:close/>
                  <a:moveTo>
                    <a:pt x="416683" y="137160"/>
                  </a:moveTo>
                  <a:cubicBezTo>
                    <a:pt x="416683" y="137160"/>
                    <a:pt x="137160" y="349483"/>
                    <a:pt x="137160" y="914400"/>
                  </a:cubicBezTo>
                  <a:cubicBezTo>
                    <a:pt x="137160" y="1479317"/>
                    <a:pt x="416872" y="1691640"/>
                    <a:pt x="416872" y="1691640"/>
                  </a:cubicBezTo>
                  <a:lnTo>
                    <a:pt x="478445" y="1691640"/>
                  </a:lnTo>
                  <a:lnTo>
                    <a:pt x="545995" y="1691640"/>
                  </a:lnTo>
                  <a:lnTo>
                    <a:pt x="1309103" y="1691640"/>
                  </a:lnTo>
                  <a:lnTo>
                    <a:pt x="1383082" y="1691640"/>
                  </a:lnTo>
                  <a:lnTo>
                    <a:pt x="1412117" y="1691640"/>
                  </a:lnTo>
                  <a:cubicBezTo>
                    <a:pt x="1412117" y="1691640"/>
                    <a:pt x="1691640" y="1480651"/>
                    <a:pt x="1691640" y="915901"/>
                  </a:cubicBezTo>
                  <a:cubicBezTo>
                    <a:pt x="1691640" y="349984"/>
                    <a:pt x="1411928" y="137160"/>
                    <a:pt x="1411928" y="137160"/>
                  </a:cubicBezTo>
                  <a:lnTo>
                    <a:pt x="1383082" y="137160"/>
                  </a:lnTo>
                  <a:lnTo>
                    <a:pt x="1309103" y="137160"/>
                  </a:lnTo>
                  <a:lnTo>
                    <a:pt x="545995" y="137160"/>
                  </a:lnTo>
                  <a:lnTo>
                    <a:pt x="416683" y="137160"/>
                  </a:lnTo>
                  <a:close/>
                </a:path>
              </a:pathLst>
            </a:custGeom>
            <a:grpFill/>
            <a:ln w="6350">
              <a:solidFill>
                <a:schemeClr val="bg2"/>
              </a:solidFill>
              <a:prstDash val="sysDot"/>
            </a:ln>
          </p:spPr>
          <p:txBody>
            <a:bodyPr vert="horz" wrap="square" lIns="91440" tIns="45720" rIns="91440" bIns="45720" rtlCol="0" anchor="ctr">
              <a:noAutofit/>
            </a:bodyPr>
            <a:lstStyle>
              <a:lvl1pPr marL="0" indent="0" algn="ctr" defTabSz="685783" rtl="0" eaLnBrk="1" latinLnBrk="0" hangingPunct="1">
                <a:lnSpc>
                  <a:spcPct val="90000"/>
                </a:lnSpc>
                <a:spcBef>
                  <a:spcPts val="750"/>
                </a:spcBef>
                <a:buFont typeface="Arial" panose="020B0604020202020204" pitchFamily="34" charset="0"/>
                <a:buNone/>
                <a:defRPr sz="1500" b="0" i="0" kern="1200">
                  <a:solidFill>
                    <a:schemeClr val="tx1"/>
                  </a:solidFill>
                  <a:latin typeface="Girl Scout Display Light" panose="02020003000000000000"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Girl Scout Display Light" panose="02020003000000000000"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Girl Scout Display Light" panose="02020003000000000000"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Girl Scout Display Light" panose="02020003000000000000"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b="0" i="0">
                <a:latin typeface="Palatino Linotype" panose="02040502050505030304" pitchFamily="18" charset="0"/>
              </a:endParaRPr>
            </a:p>
          </p:txBody>
        </p:sp>
        <p:sp>
          <p:nvSpPr>
            <p:cNvPr id="34" name="Freeform 33">
              <a:extLst>
                <a:ext uri="{FF2B5EF4-FFF2-40B4-BE49-F238E27FC236}">
                  <a16:creationId xmlns:a16="http://schemas.microsoft.com/office/drawing/2014/main" id="{7F198878-4B59-4543-9E09-063CA1B6E538}"/>
                </a:ext>
              </a:extLst>
            </p:cNvPr>
            <p:cNvSpPr>
              <a:spLocks noChangeAspect="1"/>
            </p:cNvSpPr>
            <p:nvPr/>
          </p:nvSpPr>
          <p:spPr>
            <a:xfrm>
              <a:off x="2662580" y="3293384"/>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613560 w 1828800"/>
                <a:gd name="connsiteY5" fmla="*/ 137160 h 1828800"/>
                <a:gd name="connsiteX6" fmla="*/ 571854 w 1828800"/>
                <a:gd name="connsiteY6" fmla="*/ 154360 h 1828800"/>
                <a:gd name="connsiteX7" fmla="*/ 160403 w 1828800"/>
                <a:gd name="connsiteY7" fmla="*/ 564357 h 1828800"/>
                <a:gd name="connsiteX8" fmla="*/ 142930 w 1828800"/>
                <a:gd name="connsiteY8" fmla="*/ 606531 h 1828800"/>
                <a:gd name="connsiteX9" fmla="*/ 142930 w 1828800"/>
                <a:gd name="connsiteY9" fmla="*/ 1200935 h 1828800"/>
                <a:gd name="connsiteX10" fmla="*/ 159414 w 1828800"/>
                <a:gd name="connsiteY10" fmla="*/ 1241952 h 1828800"/>
                <a:gd name="connsiteX11" fmla="*/ 571854 w 1828800"/>
                <a:gd name="connsiteY11" fmla="*/ 1673448 h 1828800"/>
                <a:gd name="connsiteX12" fmla="*/ 614549 w 1828800"/>
                <a:gd name="connsiteY12" fmla="*/ 1691641 h 1828800"/>
                <a:gd name="connsiteX13" fmla="*/ 1214417 w 1828800"/>
                <a:gd name="connsiteY13" fmla="*/ 1691641 h 1828800"/>
                <a:gd name="connsiteX14" fmla="*/ 1257111 w 1828800"/>
                <a:gd name="connsiteY14" fmla="*/ 1673448 h 1828800"/>
                <a:gd name="connsiteX15" fmla="*/ 1669387 w 1828800"/>
                <a:gd name="connsiteY15" fmla="*/ 1241952 h 1828800"/>
                <a:gd name="connsiteX16" fmla="*/ 1685871 w 1828800"/>
                <a:gd name="connsiteY16" fmla="*/ 1200935 h 1828800"/>
                <a:gd name="connsiteX17" fmla="*/ 1685871 w 1828800"/>
                <a:gd name="connsiteY17" fmla="*/ 606531 h 1828800"/>
                <a:gd name="connsiteX18" fmla="*/ 1668398 w 1828800"/>
                <a:gd name="connsiteY18" fmla="*/ 564357 h 1828800"/>
                <a:gd name="connsiteX19" fmla="*/ 1256782 w 1828800"/>
                <a:gd name="connsiteY19" fmla="*/ 154360 h 1828800"/>
                <a:gd name="connsiteX20" fmla="*/ 1215241 w 1828800"/>
                <a:gd name="connsiteY20" fmla="*/ 137160 h 1828800"/>
                <a:gd name="connsiteX21" fmla="*/ 613560 w 1828800"/>
                <a:gd name="connsiteY21" fmla="*/ 137160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28800" h="1828800">
                  <a:moveTo>
                    <a:pt x="0" y="0"/>
                  </a:moveTo>
                  <a:lnTo>
                    <a:pt x="1828800" y="0"/>
                  </a:lnTo>
                  <a:lnTo>
                    <a:pt x="1828800" y="1828800"/>
                  </a:lnTo>
                  <a:lnTo>
                    <a:pt x="0" y="1828800"/>
                  </a:lnTo>
                  <a:lnTo>
                    <a:pt x="0" y="0"/>
                  </a:lnTo>
                  <a:close/>
                  <a:moveTo>
                    <a:pt x="613560" y="137160"/>
                  </a:moveTo>
                  <a:cubicBezTo>
                    <a:pt x="597900" y="137160"/>
                    <a:pt x="582899" y="143279"/>
                    <a:pt x="571854" y="154360"/>
                  </a:cubicBezTo>
                  <a:lnTo>
                    <a:pt x="160403" y="564357"/>
                  </a:lnTo>
                  <a:cubicBezTo>
                    <a:pt x="149194" y="575438"/>
                    <a:pt x="142930" y="590653"/>
                    <a:pt x="142930" y="606531"/>
                  </a:cubicBezTo>
                  <a:lnTo>
                    <a:pt x="142930" y="1200935"/>
                  </a:lnTo>
                  <a:cubicBezTo>
                    <a:pt x="142930" y="1216316"/>
                    <a:pt x="148864" y="1230870"/>
                    <a:pt x="159414" y="1241952"/>
                  </a:cubicBezTo>
                  <a:lnTo>
                    <a:pt x="571854" y="1673448"/>
                  </a:lnTo>
                  <a:cubicBezTo>
                    <a:pt x="583064" y="1685026"/>
                    <a:pt x="598394" y="1691641"/>
                    <a:pt x="614549" y="1691641"/>
                  </a:cubicBezTo>
                  <a:lnTo>
                    <a:pt x="1214417" y="1691641"/>
                  </a:lnTo>
                  <a:cubicBezTo>
                    <a:pt x="1230571" y="1691641"/>
                    <a:pt x="1245902" y="1685026"/>
                    <a:pt x="1257111" y="1673448"/>
                  </a:cubicBezTo>
                  <a:lnTo>
                    <a:pt x="1669387" y="1241952"/>
                  </a:lnTo>
                  <a:cubicBezTo>
                    <a:pt x="1679937" y="1230870"/>
                    <a:pt x="1685871" y="1216151"/>
                    <a:pt x="1685871" y="1200935"/>
                  </a:cubicBezTo>
                  <a:lnTo>
                    <a:pt x="1685871" y="606531"/>
                  </a:lnTo>
                  <a:cubicBezTo>
                    <a:pt x="1685871" y="590653"/>
                    <a:pt x="1679607" y="575603"/>
                    <a:pt x="1668398" y="564357"/>
                  </a:cubicBezTo>
                  <a:lnTo>
                    <a:pt x="1256782" y="154360"/>
                  </a:lnTo>
                  <a:cubicBezTo>
                    <a:pt x="1245737" y="143445"/>
                    <a:pt x="1230736" y="137160"/>
                    <a:pt x="1215241" y="137160"/>
                  </a:cubicBezTo>
                  <a:lnTo>
                    <a:pt x="613560" y="137160"/>
                  </a:lnTo>
                  <a:close/>
                </a:path>
              </a:pathLst>
            </a:custGeom>
            <a:grpFill/>
            <a:ln w="6350">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b="0" i="0">
                <a:solidFill>
                  <a:schemeClr val="bg1"/>
                </a:solidFill>
                <a:latin typeface="Palatino Linotype" panose="02040502050505030304" pitchFamily="18" charset="0"/>
              </a:endParaRPr>
            </a:p>
          </p:txBody>
        </p:sp>
        <p:sp>
          <p:nvSpPr>
            <p:cNvPr id="42" name="Freeform 41">
              <a:extLst>
                <a:ext uri="{FF2B5EF4-FFF2-40B4-BE49-F238E27FC236}">
                  <a16:creationId xmlns:a16="http://schemas.microsoft.com/office/drawing/2014/main" id="{1D6F967E-8935-6D4B-BBD8-8A1965163392}"/>
                </a:ext>
              </a:extLst>
            </p:cNvPr>
            <p:cNvSpPr>
              <a:spLocks noChangeAspect="1"/>
            </p:cNvSpPr>
            <p:nvPr/>
          </p:nvSpPr>
          <p:spPr>
            <a:xfrm>
              <a:off x="6981007" y="1953888"/>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914050 w 1828800"/>
                <a:gd name="connsiteY5" fmla="*/ 98945 h 1828800"/>
                <a:gd name="connsiteX6" fmla="*/ 99468 w 1828800"/>
                <a:gd name="connsiteY6" fmla="*/ 914051 h 1828800"/>
                <a:gd name="connsiteX7" fmla="*/ 914050 w 1828800"/>
                <a:gd name="connsiteY7" fmla="*/ 1729156 h 1828800"/>
                <a:gd name="connsiteX8" fmla="*/ 1728632 w 1828800"/>
                <a:gd name="connsiteY8" fmla="*/ 914051 h 1828800"/>
                <a:gd name="connsiteX9" fmla="*/ 914050 w 1828800"/>
                <a:gd name="connsiteY9" fmla="*/ 98945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8800" h="1828800">
                  <a:moveTo>
                    <a:pt x="0" y="0"/>
                  </a:moveTo>
                  <a:lnTo>
                    <a:pt x="1828800" y="0"/>
                  </a:lnTo>
                  <a:lnTo>
                    <a:pt x="1828800" y="1828800"/>
                  </a:lnTo>
                  <a:lnTo>
                    <a:pt x="0" y="1828800"/>
                  </a:lnTo>
                  <a:lnTo>
                    <a:pt x="0" y="0"/>
                  </a:lnTo>
                  <a:close/>
                  <a:moveTo>
                    <a:pt x="914050" y="98945"/>
                  </a:moveTo>
                  <a:cubicBezTo>
                    <a:pt x="464084" y="98945"/>
                    <a:pt x="99468" y="463910"/>
                    <a:pt x="99468" y="914051"/>
                  </a:cubicBezTo>
                  <a:cubicBezTo>
                    <a:pt x="99468" y="1364192"/>
                    <a:pt x="464084" y="1729156"/>
                    <a:pt x="914050" y="1729156"/>
                  </a:cubicBezTo>
                  <a:cubicBezTo>
                    <a:pt x="1364016" y="1729156"/>
                    <a:pt x="1728632" y="1364192"/>
                    <a:pt x="1728632" y="914051"/>
                  </a:cubicBezTo>
                  <a:cubicBezTo>
                    <a:pt x="1728632" y="463910"/>
                    <a:pt x="1364016" y="98945"/>
                    <a:pt x="914050" y="98945"/>
                  </a:cubicBez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49" name="Freeform 48">
              <a:extLst>
                <a:ext uri="{FF2B5EF4-FFF2-40B4-BE49-F238E27FC236}">
                  <a16:creationId xmlns:a16="http://schemas.microsoft.com/office/drawing/2014/main" id="{659DD3A9-1E96-B54B-8609-79C744994343}"/>
                </a:ext>
              </a:extLst>
            </p:cNvPr>
            <p:cNvSpPr>
              <a:spLocks noChangeAspect="1"/>
            </p:cNvSpPr>
            <p:nvPr/>
          </p:nvSpPr>
          <p:spPr>
            <a:xfrm>
              <a:off x="4103092" y="3293384"/>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526181 w 1828800"/>
                <a:gd name="connsiteY5" fmla="*/ 195412 h 1828800"/>
                <a:gd name="connsiteX6" fmla="*/ 485826 w 1828800"/>
                <a:gd name="connsiteY6" fmla="*/ 218673 h 1828800"/>
                <a:gd name="connsiteX7" fmla="*/ 97608 w 1828800"/>
                <a:gd name="connsiteY7" fmla="*/ 891139 h 1828800"/>
                <a:gd name="connsiteX8" fmla="*/ 97608 w 1828800"/>
                <a:gd name="connsiteY8" fmla="*/ 937662 h 1828800"/>
                <a:gd name="connsiteX9" fmla="*/ 485826 w 1828800"/>
                <a:gd name="connsiteY9" fmla="*/ 1610128 h 1828800"/>
                <a:gd name="connsiteX10" fmla="*/ 526181 w 1828800"/>
                <a:gd name="connsiteY10" fmla="*/ 1633389 h 1828800"/>
                <a:gd name="connsiteX11" fmla="*/ 1302619 w 1828800"/>
                <a:gd name="connsiteY11" fmla="*/ 1633389 h 1828800"/>
                <a:gd name="connsiteX12" fmla="*/ 1342797 w 1828800"/>
                <a:gd name="connsiteY12" fmla="*/ 1610128 h 1828800"/>
                <a:gd name="connsiteX13" fmla="*/ 1731192 w 1828800"/>
                <a:gd name="connsiteY13" fmla="*/ 937662 h 1828800"/>
                <a:gd name="connsiteX14" fmla="*/ 1731192 w 1828800"/>
                <a:gd name="connsiteY14" fmla="*/ 891139 h 1828800"/>
                <a:gd name="connsiteX15" fmla="*/ 1342974 w 1828800"/>
                <a:gd name="connsiteY15" fmla="*/ 218673 h 1828800"/>
                <a:gd name="connsiteX16" fmla="*/ 1302619 w 1828800"/>
                <a:gd name="connsiteY16" fmla="*/ 195412 h 1828800"/>
                <a:gd name="connsiteX17" fmla="*/ 526181 w 1828800"/>
                <a:gd name="connsiteY17" fmla="*/ 195412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28800" h="1828800">
                  <a:moveTo>
                    <a:pt x="0" y="0"/>
                  </a:moveTo>
                  <a:lnTo>
                    <a:pt x="1828800" y="0"/>
                  </a:lnTo>
                  <a:lnTo>
                    <a:pt x="1828800" y="1828800"/>
                  </a:lnTo>
                  <a:lnTo>
                    <a:pt x="0" y="1828800"/>
                  </a:lnTo>
                  <a:lnTo>
                    <a:pt x="0" y="0"/>
                  </a:lnTo>
                  <a:close/>
                  <a:moveTo>
                    <a:pt x="526181" y="195412"/>
                  </a:moveTo>
                  <a:cubicBezTo>
                    <a:pt x="509440" y="195412"/>
                    <a:pt x="494109" y="204223"/>
                    <a:pt x="485826" y="218673"/>
                  </a:cubicBezTo>
                  <a:lnTo>
                    <a:pt x="97608" y="891139"/>
                  </a:lnTo>
                  <a:cubicBezTo>
                    <a:pt x="89325" y="905590"/>
                    <a:pt x="89325" y="923212"/>
                    <a:pt x="97608" y="937662"/>
                  </a:cubicBezTo>
                  <a:lnTo>
                    <a:pt x="485826" y="1610128"/>
                  </a:lnTo>
                  <a:cubicBezTo>
                    <a:pt x="494285" y="1624578"/>
                    <a:pt x="509617" y="1633389"/>
                    <a:pt x="526181" y="1633389"/>
                  </a:cubicBezTo>
                  <a:lnTo>
                    <a:pt x="1302619" y="1633389"/>
                  </a:lnTo>
                  <a:cubicBezTo>
                    <a:pt x="1319184" y="1633389"/>
                    <a:pt x="1334515" y="1624402"/>
                    <a:pt x="1342797" y="1610128"/>
                  </a:cubicBezTo>
                  <a:lnTo>
                    <a:pt x="1731192" y="937662"/>
                  </a:lnTo>
                  <a:cubicBezTo>
                    <a:pt x="1739475" y="923212"/>
                    <a:pt x="1739475" y="905590"/>
                    <a:pt x="1731192" y="891139"/>
                  </a:cubicBezTo>
                  <a:lnTo>
                    <a:pt x="1342974" y="218673"/>
                  </a:lnTo>
                  <a:cubicBezTo>
                    <a:pt x="1334515" y="204223"/>
                    <a:pt x="1319184" y="195412"/>
                    <a:pt x="1302619" y="195412"/>
                  </a:cubicBezTo>
                  <a:lnTo>
                    <a:pt x="526181" y="195412"/>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51" name="Freeform 50">
              <a:extLst>
                <a:ext uri="{FF2B5EF4-FFF2-40B4-BE49-F238E27FC236}">
                  <a16:creationId xmlns:a16="http://schemas.microsoft.com/office/drawing/2014/main" id="{E3B27A8D-85E4-274A-AB85-25A345533CB1}"/>
                </a:ext>
              </a:extLst>
            </p:cNvPr>
            <p:cNvSpPr>
              <a:spLocks noChangeAspect="1"/>
            </p:cNvSpPr>
            <p:nvPr/>
          </p:nvSpPr>
          <p:spPr>
            <a:xfrm rot="10800000">
              <a:off x="5546703" y="3293384"/>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914354 w 1828800"/>
                <a:gd name="connsiteY5" fmla="*/ 139693 h 1828800"/>
                <a:gd name="connsiteX6" fmla="*/ 893831 w 1828800"/>
                <a:gd name="connsiteY6" fmla="*/ 154303 h 1828800"/>
                <a:gd name="connsiteX7" fmla="*/ 142573 w 1828800"/>
                <a:gd name="connsiteY7" fmla="*/ 1638656 h 1828800"/>
                <a:gd name="connsiteX8" fmla="*/ 163178 w 1828800"/>
                <a:gd name="connsiteY8" fmla="*/ 1689108 h 1828800"/>
                <a:gd name="connsiteX9" fmla="*/ 1665695 w 1828800"/>
                <a:gd name="connsiteY9" fmla="*/ 1689108 h 1828800"/>
                <a:gd name="connsiteX10" fmla="*/ 1686300 w 1828800"/>
                <a:gd name="connsiteY10" fmla="*/ 1638656 h 1828800"/>
                <a:gd name="connsiteX11" fmla="*/ 934876 w 1828800"/>
                <a:gd name="connsiteY11" fmla="*/ 154303 h 1828800"/>
                <a:gd name="connsiteX12" fmla="*/ 914354 w 1828800"/>
                <a:gd name="connsiteY12" fmla="*/ 139693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28800" h="1828800">
                  <a:moveTo>
                    <a:pt x="0" y="0"/>
                  </a:moveTo>
                  <a:lnTo>
                    <a:pt x="1828800" y="0"/>
                  </a:lnTo>
                  <a:lnTo>
                    <a:pt x="1828800" y="1828800"/>
                  </a:lnTo>
                  <a:lnTo>
                    <a:pt x="0" y="1828800"/>
                  </a:lnTo>
                  <a:lnTo>
                    <a:pt x="0" y="0"/>
                  </a:lnTo>
                  <a:close/>
                  <a:moveTo>
                    <a:pt x="914354" y="139693"/>
                  </a:moveTo>
                  <a:cubicBezTo>
                    <a:pt x="906543" y="139693"/>
                    <a:pt x="898733" y="144563"/>
                    <a:pt x="893831" y="154303"/>
                  </a:cubicBezTo>
                  <a:lnTo>
                    <a:pt x="142573" y="1638656"/>
                  </a:lnTo>
                  <a:cubicBezTo>
                    <a:pt x="131606" y="1660278"/>
                    <a:pt x="143404" y="1689108"/>
                    <a:pt x="163178" y="1689108"/>
                  </a:cubicBezTo>
                  <a:lnTo>
                    <a:pt x="1665695" y="1689108"/>
                  </a:lnTo>
                  <a:cubicBezTo>
                    <a:pt x="1685469" y="1689108"/>
                    <a:pt x="1697101" y="1660278"/>
                    <a:pt x="1686300" y="1638656"/>
                  </a:cubicBezTo>
                  <a:lnTo>
                    <a:pt x="934876" y="154303"/>
                  </a:lnTo>
                  <a:cubicBezTo>
                    <a:pt x="929974" y="144563"/>
                    <a:pt x="922164" y="139693"/>
                    <a:pt x="914354" y="139693"/>
                  </a:cubicBez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54" name="Freeform 53">
              <a:extLst>
                <a:ext uri="{FF2B5EF4-FFF2-40B4-BE49-F238E27FC236}">
                  <a16:creationId xmlns:a16="http://schemas.microsoft.com/office/drawing/2014/main" id="{ACA9678B-D5A4-A949-8CCB-F619216C9F53}"/>
                </a:ext>
              </a:extLst>
            </p:cNvPr>
            <p:cNvSpPr>
              <a:spLocks noChangeAspect="1"/>
            </p:cNvSpPr>
            <p:nvPr/>
          </p:nvSpPr>
          <p:spPr>
            <a:xfrm>
              <a:off x="1222074" y="1944575"/>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913902 w 1828800"/>
                <a:gd name="connsiteY5" fmla="*/ 191268 h 1828800"/>
                <a:gd name="connsiteX6" fmla="*/ 531018 w 1828800"/>
                <a:gd name="connsiteY6" fmla="*/ 540028 h 1828800"/>
                <a:gd name="connsiteX7" fmla="*/ 141151 w 1828800"/>
                <a:gd name="connsiteY7" fmla="*/ 913902 h 1828800"/>
                <a:gd name="connsiteX8" fmla="*/ 560112 w 1828800"/>
                <a:gd name="connsiteY8" fmla="*/ 1253348 h 1828800"/>
                <a:gd name="connsiteX9" fmla="*/ 914235 w 1828800"/>
                <a:gd name="connsiteY9" fmla="*/ 1637533 h 1828800"/>
                <a:gd name="connsiteX10" fmla="*/ 1268689 w 1828800"/>
                <a:gd name="connsiteY10" fmla="*/ 1253348 h 1828800"/>
                <a:gd name="connsiteX11" fmla="*/ 1687651 w 1828800"/>
                <a:gd name="connsiteY11" fmla="*/ 913902 h 1828800"/>
                <a:gd name="connsiteX12" fmla="*/ 1297618 w 1828800"/>
                <a:gd name="connsiteY12" fmla="*/ 540194 h 1828800"/>
                <a:gd name="connsiteX13" fmla="*/ 914733 w 1828800"/>
                <a:gd name="connsiteY13" fmla="*/ 191268 h 1828800"/>
                <a:gd name="connsiteX14" fmla="*/ 913902 w 1828800"/>
                <a:gd name="connsiteY14" fmla="*/ 191268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00" h="1828800">
                  <a:moveTo>
                    <a:pt x="0" y="0"/>
                  </a:moveTo>
                  <a:lnTo>
                    <a:pt x="1828800" y="0"/>
                  </a:lnTo>
                  <a:lnTo>
                    <a:pt x="1828800" y="1828800"/>
                  </a:lnTo>
                  <a:lnTo>
                    <a:pt x="0" y="1828800"/>
                  </a:lnTo>
                  <a:lnTo>
                    <a:pt x="0" y="0"/>
                  </a:lnTo>
                  <a:close/>
                  <a:moveTo>
                    <a:pt x="913902" y="191268"/>
                  </a:moveTo>
                  <a:cubicBezTo>
                    <a:pt x="569755" y="191268"/>
                    <a:pt x="486960" y="369723"/>
                    <a:pt x="531018" y="540028"/>
                  </a:cubicBezTo>
                  <a:cubicBezTo>
                    <a:pt x="322368" y="463357"/>
                    <a:pt x="141151" y="574621"/>
                    <a:pt x="141151" y="913902"/>
                  </a:cubicBezTo>
                  <a:cubicBezTo>
                    <a:pt x="141151" y="1224742"/>
                    <a:pt x="363433" y="1361951"/>
                    <a:pt x="560112" y="1253348"/>
                  </a:cubicBezTo>
                  <a:cubicBezTo>
                    <a:pt x="560112" y="1481032"/>
                    <a:pt x="871840" y="1637533"/>
                    <a:pt x="914235" y="1637533"/>
                  </a:cubicBezTo>
                  <a:cubicBezTo>
                    <a:pt x="956630" y="1637533"/>
                    <a:pt x="1268689" y="1481032"/>
                    <a:pt x="1268689" y="1253348"/>
                  </a:cubicBezTo>
                  <a:cubicBezTo>
                    <a:pt x="1465368" y="1361951"/>
                    <a:pt x="1687651" y="1224742"/>
                    <a:pt x="1687651" y="913902"/>
                  </a:cubicBezTo>
                  <a:cubicBezTo>
                    <a:pt x="1687651" y="574621"/>
                    <a:pt x="1506433" y="463357"/>
                    <a:pt x="1297618" y="540194"/>
                  </a:cubicBezTo>
                  <a:cubicBezTo>
                    <a:pt x="1341675" y="369556"/>
                    <a:pt x="1258880" y="191268"/>
                    <a:pt x="914733" y="191268"/>
                  </a:cubicBezTo>
                  <a:lnTo>
                    <a:pt x="913902" y="191268"/>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sp>
          <p:nvSpPr>
            <p:cNvPr id="56" name="Freeform 55">
              <a:extLst>
                <a:ext uri="{FF2B5EF4-FFF2-40B4-BE49-F238E27FC236}">
                  <a16:creationId xmlns:a16="http://schemas.microsoft.com/office/drawing/2014/main" id="{59DEA276-C73B-DD43-AB1E-1B45C77D5ED5}"/>
                </a:ext>
              </a:extLst>
            </p:cNvPr>
            <p:cNvSpPr>
              <a:spLocks noChangeAspect="1"/>
            </p:cNvSpPr>
            <p:nvPr/>
          </p:nvSpPr>
          <p:spPr>
            <a:xfrm>
              <a:off x="1222074" y="3298548"/>
              <a:ext cx="1201459" cy="120145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5" fmla="*/ 913902 w 1828800"/>
                <a:gd name="connsiteY5" fmla="*/ 191268 h 1828800"/>
                <a:gd name="connsiteX6" fmla="*/ 531018 w 1828800"/>
                <a:gd name="connsiteY6" fmla="*/ 540028 h 1828800"/>
                <a:gd name="connsiteX7" fmla="*/ 141151 w 1828800"/>
                <a:gd name="connsiteY7" fmla="*/ 913902 h 1828800"/>
                <a:gd name="connsiteX8" fmla="*/ 560112 w 1828800"/>
                <a:gd name="connsiteY8" fmla="*/ 1253348 h 1828800"/>
                <a:gd name="connsiteX9" fmla="*/ 914235 w 1828800"/>
                <a:gd name="connsiteY9" fmla="*/ 1637533 h 1828800"/>
                <a:gd name="connsiteX10" fmla="*/ 1268689 w 1828800"/>
                <a:gd name="connsiteY10" fmla="*/ 1253348 h 1828800"/>
                <a:gd name="connsiteX11" fmla="*/ 1687651 w 1828800"/>
                <a:gd name="connsiteY11" fmla="*/ 913902 h 1828800"/>
                <a:gd name="connsiteX12" fmla="*/ 1297618 w 1828800"/>
                <a:gd name="connsiteY12" fmla="*/ 540194 h 1828800"/>
                <a:gd name="connsiteX13" fmla="*/ 914733 w 1828800"/>
                <a:gd name="connsiteY13" fmla="*/ 191268 h 1828800"/>
                <a:gd name="connsiteX14" fmla="*/ 913902 w 1828800"/>
                <a:gd name="connsiteY14" fmla="*/ 191268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00" h="1828800">
                  <a:moveTo>
                    <a:pt x="0" y="0"/>
                  </a:moveTo>
                  <a:lnTo>
                    <a:pt x="1828800" y="0"/>
                  </a:lnTo>
                  <a:lnTo>
                    <a:pt x="1828800" y="1828800"/>
                  </a:lnTo>
                  <a:lnTo>
                    <a:pt x="0" y="1828800"/>
                  </a:lnTo>
                  <a:lnTo>
                    <a:pt x="0" y="0"/>
                  </a:lnTo>
                  <a:close/>
                  <a:moveTo>
                    <a:pt x="913902" y="191268"/>
                  </a:moveTo>
                  <a:cubicBezTo>
                    <a:pt x="569755" y="191268"/>
                    <a:pt x="486960" y="369723"/>
                    <a:pt x="531018" y="540028"/>
                  </a:cubicBezTo>
                  <a:cubicBezTo>
                    <a:pt x="322368" y="463357"/>
                    <a:pt x="141151" y="574621"/>
                    <a:pt x="141151" y="913902"/>
                  </a:cubicBezTo>
                  <a:cubicBezTo>
                    <a:pt x="141151" y="1224742"/>
                    <a:pt x="363433" y="1361951"/>
                    <a:pt x="560112" y="1253348"/>
                  </a:cubicBezTo>
                  <a:cubicBezTo>
                    <a:pt x="560112" y="1481032"/>
                    <a:pt x="871840" y="1637533"/>
                    <a:pt x="914235" y="1637533"/>
                  </a:cubicBezTo>
                  <a:cubicBezTo>
                    <a:pt x="956630" y="1637533"/>
                    <a:pt x="1268689" y="1481032"/>
                    <a:pt x="1268689" y="1253348"/>
                  </a:cubicBezTo>
                  <a:cubicBezTo>
                    <a:pt x="1465368" y="1361951"/>
                    <a:pt x="1687651" y="1224742"/>
                    <a:pt x="1687651" y="913902"/>
                  </a:cubicBezTo>
                  <a:cubicBezTo>
                    <a:pt x="1687651" y="574621"/>
                    <a:pt x="1506433" y="463357"/>
                    <a:pt x="1297618" y="540194"/>
                  </a:cubicBezTo>
                  <a:cubicBezTo>
                    <a:pt x="1341675" y="369556"/>
                    <a:pt x="1258880" y="191268"/>
                    <a:pt x="914733" y="191268"/>
                  </a:cubicBezTo>
                  <a:lnTo>
                    <a:pt x="913902" y="191268"/>
                  </a:lnTo>
                  <a:close/>
                </a:path>
              </a:pathLst>
            </a:custGeom>
            <a:grpFill/>
            <a:ln w="6350" cap="flat">
              <a:solidFill>
                <a:schemeClr val="bg2"/>
              </a:solidFill>
              <a:prstDash val="sysDot"/>
              <a:miter/>
            </a:ln>
          </p:spPr>
          <p:txBody>
            <a:bodyPr rtlCol="0" anchor="ctr"/>
            <a:lstStyle/>
            <a:p>
              <a:endParaRPr lang="en-US" b="0" i="0">
                <a:latin typeface="Palatino Linotype" panose="02040502050505030304" pitchFamily="18" charset="0"/>
              </a:endParaRPr>
            </a:p>
          </p:txBody>
        </p:sp>
      </p:grpSp>
      <p:sp>
        <p:nvSpPr>
          <p:cNvPr id="30" name="Rounded Rectangle 29">
            <a:extLst>
              <a:ext uri="{FF2B5EF4-FFF2-40B4-BE49-F238E27FC236}">
                <a16:creationId xmlns:a16="http://schemas.microsoft.com/office/drawing/2014/main" id="{FECD40DC-38EE-0C4A-9B83-3640ADA55916}"/>
              </a:ext>
            </a:extLst>
          </p:cNvPr>
          <p:cNvSpPr/>
          <p:nvPr userDrawn="1"/>
        </p:nvSpPr>
        <p:spPr>
          <a:xfrm>
            <a:off x="2209800" y="4600909"/>
            <a:ext cx="4724400" cy="325120"/>
          </a:xfrm>
          <a:prstGeom prst="roundRect">
            <a:avLst>
              <a:gd name="adj" fmla="val 11522"/>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Palatino Linotype" panose="02040502050505030304" pitchFamily="18" charset="0"/>
            </a:endParaRPr>
          </a:p>
        </p:txBody>
      </p:sp>
      <p:sp>
        <p:nvSpPr>
          <p:cNvPr id="35" name="TextBox 34">
            <a:extLst>
              <a:ext uri="{FF2B5EF4-FFF2-40B4-BE49-F238E27FC236}">
                <a16:creationId xmlns:a16="http://schemas.microsoft.com/office/drawing/2014/main" id="{0B905580-407B-2B4F-AD72-2B6F7A16DB97}"/>
              </a:ext>
            </a:extLst>
          </p:cNvPr>
          <p:cNvSpPr txBox="1"/>
          <p:nvPr userDrawn="1"/>
        </p:nvSpPr>
        <p:spPr>
          <a:xfrm>
            <a:off x="0" y="0"/>
            <a:ext cx="9144000" cy="782424"/>
          </a:xfrm>
          <a:prstGeom prst="rect">
            <a:avLst/>
          </a:prstGeom>
          <a:noFill/>
          <a:ln>
            <a:noFill/>
          </a:ln>
        </p:spPr>
        <p:txBody>
          <a:bodyPr vert="horz" wrap="square" lIns="91440" tIns="45720" rIns="91440" bIns="45720" rtlCol="0" anchor="ctr">
            <a:noAutofit/>
          </a:bodyPr>
          <a:lstStyle/>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rgbClr val="000000"/>
                </a:solidFill>
                <a:effectLst/>
                <a:uLnTx/>
                <a:uFillTx/>
                <a:latin typeface="Palatino Linotype" panose="02040502050505030304" pitchFamily="18" charset="0"/>
                <a:ea typeface="+mn-ea"/>
                <a:cs typeface="+mn-cs"/>
              </a:rPr>
              <a:t>Palatino Brand Asset Library. Change frame color in “Shape Format” options. Resize frames proportionally.</a:t>
            </a:r>
          </a:p>
          <a:p>
            <a:pPr marL="0" marR="0" lvl="0" indent="0" algn="ctr" defTabSz="685783"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1100" b="1" i="0" u="none" strike="noStrike" kern="1200" cap="none" spc="0" normalizeH="0" baseline="0" noProof="0">
                <a:ln>
                  <a:noFill/>
                </a:ln>
                <a:solidFill>
                  <a:srgbClr val="FF0000"/>
                </a:solidFill>
                <a:effectLst/>
                <a:uLnTx/>
                <a:uFillTx/>
                <a:latin typeface="Palatino Linotype" panose="02040502050505030304" pitchFamily="18" charset="0"/>
                <a:ea typeface="+mn-ea"/>
                <a:cs typeface="+mn-cs"/>
              </a:rPr>
              <a:t>Do not stretch or outline frames. </a:t>
            </a:r>
          </a:p>
        </p:txBody>
      </p:sp>
    </p:spTree>
    <p:extLst>
      <p:ext uri="{BB962C8B-B14F-4D97-AF65-F5344CB8AC3E}">
        <p14:creationId xmlns:p14="http://schemas.microsoft.com/office/powerpoint/2010/main" val="2638168425"/>
      </p:ext>
    </p:extLst>
  </p:cSld>
  <p:clrMapOvr>
    <a:masterClrMapping/>
  </p:clrMapOvr>
  <p:transition>
    <p:fade/>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userDrawn="1">
  <p:cSld name="1_Title Slide">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6105419"/>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cSld name="7_Table of Contents 2">
    <p:bg>
      <p:bgPr>
        <a:solidFill>
          <a:srgbClr val="FFFFFF"/>
        </a:solidFill>
        <a:effectLst/>
      </p:bgPr>
    </p:bg>
    <p:spTree>
      <p:nvGrpSpPr>
        <p:cNvPr id="1" name=""/>
        <p:cNvGrpSpPr/>
        <p:nvPr/>
      </p:nvGrpSpPr>
      <p:grpSpPr>
        <a:xfrm>
          <a:off x="0" y="0"/>
          <a:ext cx="0" cy="0"/>
          <a:chOff x="0" y="0"/>
          <a:chExt cx="0" cy="0"/>
        </a:xfrm>
      </p:grpSpPr>
      <p:sp>
        <p:nvSpPr>
          <p:cNvPr id="2" name="Slide Number Placeholder 2">
            <a:extLst>
              <a:ext uri="{FF2B5EF4-FFF2-40B4-BE49-F238E27FC236}">
                <a16:creationId xmlns:a16="http://schemas.microsoft.com/office/drawing/2014/main" id="{A3778D34-343A-AC18-B5AE-49F1D668541A}"/>
              </a:ext>
            </a:extLst>
          </p:cNvPr>
          <p:cNvSpPr txBox="1">
            <a:spLocks noGrp="1"/>
          </p:cNvSpPr>
          <p:nvPr>
            <p:ph type="sldNum" sz="quarter" idx="8"/>
          </p:nvPr>
        </p:nvSpPr>
        <p:spPr/>
        <p:txBody>
          <a:bodyPr/>
          <a:lstStyle>
            <a:lvl1pPr>
              <a:defRPr/>
            </a:lvl1pPr>
          </a:lstStyle>
          <a:p>
            <a:pPr lvl="0"/>
            <a:fld id="{DA53BA75-B477-4AEE-866B-51903ADDE553}" type="slidenum">
              <a:t>‹#›</a:t>
            </a:fld>
            <a:endParaRPr lang="en-US"/>
          </a:p>
        </p:txBody>
      </p:sp>
      <p:sp>
        <p:nvSpPr>
          <p:cNvPr id="3" name="Footer Placeholder 3">
            <a:extLst>
              <a:ext uri="{FF2B5EF4-FFF2-40B4-BE49-F238E27FC236}">
                <a16:creationId xmlns:a16="http://schemas.microsoft.com/office/drawing/2014/main" id="{CCB98663-D05B-90FC-7F7C-FEE09A6A5B68}"/>
              </a:ext>
            </a:extLst>
          </p:cNvPr>
          <p:cNvSpPr txBox="1">
            <a:spLocks noGrp="1"/>
          </p:cNvSpPr>
          <p:nvPr>
            <p:ph type="ftr" sz="quarter" idx="9"/>
          </p:nvPr>
        </p:nvSpPr>
        <p:spPr/>
        <p:txBody>
          <a:bodyPr/>
          <a:lstStyle>
            <a:lvl1pPr>
              <a:defRPr/>
            </a:lvl1pPr>
          </a:lstStyle>
          <a:p>
            <a:pPr lvl="0"/>
            <a:r>
              <a:rPr lang="en-US"/>
              <a:t>©2026 Girl Scouts of the USA. All Rights Reserved. Not for public distribution.</a:t>
            </a:r>
          </a:p>
        </p:txBody>
      </p:sp>
      <p:sp>
        <p:nvSpPr>
          <p:cNvPr id="4" name="Delay 5">
            <a:extLst>
              <a:ext uri="{FF2B5EF4-FFF2-40B4-BE49-F238E27FC236}">
                <a16:creationId xmlns:a16="http://schemas.microsoft.com/office/drawing/2014/main" id="{DED05527-1112-6C98-B1BD-00D752135A1D}"/>
              </a:ext>
            </a:extLst>
          </p:cNvPr>
          <p:cNvSpPr/>
          <p:nvPr/>
        </p:nvSpPr>
        <p:spPr>
          <a:xfrm rot="16200004">
            <a:off x="4484786" y="1059086"/>
            <a:ext cx="629728" cy="625577"/>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 2700000 f1 0"/>
              <a:gd name="f12" fmla="?: f8 f3 1"/>
              <a:gd name="f13" fmla="?: f9 f4 1"/>
              <a:gd name="f14" fmla="?: f10 f5 1"/>
              <a:gd name="f15" fmla="+- f11 0 f1"/>
              <a:gd name="f16" fmla="*/ f12 1 21600"/>
              <a:gd name="f17" fmla="*/ f13 1 21600"/>
              <a:gd name="f18" fmla="*/ 21600 f12 1"/>
              <a:gd name="f19" fmla="*/ 21600 f13 1"/>
              <a:gd name="f20" fmla="+- f15 f1 0"/>
              <a:gd name="f21" fmla="min f17 f16"/>
              <a:gd name="f22" fmla="*/ f18 1 f14"/>
              <a:gd name="f23" fmla="*/ f19 1 f14"/>
              <a:gd name="f24" fmla="*/ f20 f7 1"/>
              <a:gd name="f25" fmla="val f22"/>
              <a:gd name="f26" fmla="val f23"/>
              <a:gd name="f27" fmla="*/ f24 1 f0"/>
              <a:gd name="f28" fmla="*/ f6 f21 1"/>
              <a:gd name="f29" fmla="+- f26 0 f6"/>
              <a:gd name="f30" fmla="+- f25 0 f6"/>
              <a:gd name="f31" fmla="+- 0 0 f27"/>
              <a:gd name="f32" fmla="*/ f26 f21 1"/>
              <a:gd name="f33" fmla="*/ f29 1 2"/>
              <a:gd name="f34" fmla="*/ f30 1 2"/>
              <a:gd name="f35" fmla="+- 0 0 f31"/>
              <a:gd name="f36" fmla="+- f6 f33 0"/>
              <a:gd name="f37" fmla="+- f6 f34 0"/>
              <a:gd name="f38" fmla="*/ f35 f0 1"/>
              <a:gd name="f39" fmla="*/ f34 f21 1"/>
              <a:gd name="f40" fmla="*/ f33 f21 1"/>
              <a:gd name="f41" fmla="*/ f38 1 f7"/>
              <a:gd name="f42" fmla="*/ f37 f21 1"/>
              <a:gd name="f43" fmla="+- f41 0 f1"/>
              <a:gd name="f44" fmla="cos 1 f43"/>
              <a:gd name="f45" fmla="sin 1 f43"/>
              <a:gd name="f46" fmla="+- 0 0 f44"/>
              <a:gd name="f47" fmla="+- 0 0 f45"/>
              <a:gd name="f48" fmla="+- 0 0 f46"/>
              <a:gd name="f49" fmla="+- 0 0 f47"/>
              <a:gd name="f50" fmla="val f48"/>
              <a:gd name="f51" fmla="val f49"/>
              <a:gd name="f52" fmla="*/ f50 f34 1"/>
              <a:gd name="f53" fmla="*/ f51 f33 1"/>
              <a:gd name="f54" fmla="+- f37 f52 0"/>
              <a:gd name="f55" fmla="+- f36 0 f53"/>
              <a:gd name="f56" fmla="+- f36 f53 0"/>
              <a:gd name="f57" fmla="*/ f55 f21 1"/>
              <a:gd name="f58" fmla="*/ f54 f21 1"/>
              <a:gd name="f59" fmla="*/ f56 f21 1"/>
            </a:gdLst>
            <a:ahLst/>
            <a:cxnLst>
              <a:cxn ang="3cd4">
                <a:pos x="hc" y="t"/>
              </a:cxn>
              <a:cxn ang="0">
                <a:pos x="r" y="vc"/>
              </a:cxn>
              <a:cxn ang="cd4">
                <a:pos x="hc" y="b"/>
              </a:cxn>
              <a:cxn ang="cd2">
                <a:pos x="l" y="vc"/>
              </a:cxn>
            </a:cxnLst>
            <a:rect l="f28" t="f57" r="f58" b="f59"/>
            <a:pathLst>
              <a:path>
                <a:moveTo>
                  <a:pt x="f28" y="f28"/>
                </a:moveTo>
                <a:lnTo>
                  <a:pt x="f42" y="f28"/>
                </a:lnTo>
                <a:arcTo wR="f39" hR="f40" stAng="f2" swAng="f0"/>
                <a:lnTo>
                  <a:pt x="f28" y="f32"/>
                </a:lnTo>
                <a:close/>
              </a:path>
            </a:pathLst>
          </a:custGeom>
          <a:solidFill>
            <a:srgbClr val="CBB2F7"/>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D9D9D9"/>
              </a:solidFill>
              <a:uFillTx/>
              <a:latin typeface="Aptos"/>
            </a:endParaRPr>
          </a:p>
        </p:txBody>
      </p:sp>
      <p:sp>
        <p:nvSpPr>
          <p:cNvPr id="5" name="Hexagon 6">
            <a:extLst>
              <a:ext uri="{FF2B5EF4-FFF2-40B4-BE49-F238E27FC236}">
                <a16:creationId xmlns:a16="http://schemas.microsoft.com/office/drawing/2014/main" id="{FCDEB407-D49A-0F49-0EEA-2CED1E10BE0C}"/>
              </a:ext>
            </a:extLst>
          </p:cNvPr>
          <p:cNvSpPr/>
          <p:nvPr/>
        </p:nvSpPr>
        <p:spPr>
          <a:xfrm>
            <a:off x="4421599" y="1775682"/>
            <a:ext cx="756099" cy="651802"/>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448"/>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52 1 f7"/>
              <a:gd name="f56" fmla="*/ f49 f8 1"/>
              <a:gd name="f57" fmla="*/ f48 f32 1"/>
              <a:gd name="f58" fmla="+- f55 0 f1"/>
              <a:gd name="f59" fmla="+- f36 0 f54"/>
              <a:gd name="f60" fmla="*/ f56 1 2"/>
              <a:gd name="f61" fmla="*/ f54 f32 1"/>
              <a:gd name="f62" fmla="sin 1 f58"/>
              <a:gd name="f63" fmla="+- f10 f60 0"/>
              <a:gd name="f64" fmla="*/ f59 f32 1"/>
              <a:gd name="f65" fmla="+- 0 0 f62"/>
              <a:gd name="f66" fmla="?: f63 4 2"/>
              <a:gd name="f67" fmla="?: f63 3 2"/>
              <a:gd name="f68" fmla="?: f63 f60 0"/>
              <a:gd name="f69" fmla="+- 0 0 f65"/>
              <a:gd name="f70" fmla="+- f10 f68 0"/>
              <a:gd name="f71" fmla="val f69"/>
              <a:gd name="f72" fmla="*/ f70 1 f60"/>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5C1F8C"/>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CBB2F7"/>
              </a:solidFill>
              <a:uFillTx/>
              <a:latin typeface="Aptos"/>
            </a:endParaRPr>
          </a:p>
        </p:txBody>
      </p:sp>
      <p:sp>
        <p:nvSpPr>
          <p:cNvPr id="6" name="Oval 7">
            <a:extLst>
              <a:ext uri="{FF2B5EF4-FFF2-40B4-BE49-F238E27FC236}">
                <a16:creationId xmlns:a16="http://schemas.microsoft.com/office/drawing/2014/main" id="{FB0B912E-7E68-DB34-1544-A1D6C0FD49CE}"/>
              </a:ext>
            </a:extLst>
          </p:cNvPr>
          <p:cNvSpPr/>
          <p:nvPr/>
        </p:nvSpPr>
        <p:spPr>
          <a:xfrm>
            <a:off x="4473747" y="2526990"/>
            <a:ext cx="651802" cy="65180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1DDF2"/>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Aptos"/>
            </a:endParaRPr>
          </a:p>
        </p:txBody>
      </p:sp>
      <p:sp>
        <p:nvSpPr>
          <p:cNvPr id="7" name="Oval 8">
            <a:extLst>
              <a:ext uri="{FF2B5EF4-FFF2-40B4-BE49-F238E27FC236}">
                <a16:creationId xmlns:a16="http://schemas.microsoft.com/office/drawing/2014/main" id="{C8696611-9821-1BE1-0FB7-D88345296383}"/>
              </a:ext>
            </a:extLst>
          </p:cNvPr>
          <p:cNvSpPr/>
          <p:nvPr/>
        </p:nvSpPr>
        <p:spPr>
          <a:xfrm>
            <a:off x="4516276" y="3989563"/>
            <a:ext cx="566745" cy="65809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573E"/>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Aptos"/>
            </a:endParaRPr>
          </a:p>
        </p:txBody>
      </p:sp>
      <p:sp>
        <p:nvSpPr>
          <p:cNvPr id="8" name="Octagon 9">
            <a:extLst>
              <a:ext uri="{FF2B5EF4-FFF2-40B4-BE49-F238E27FC236}">
                <a16:creationId xmlns:a16="http://schemas.microsoft.com/office/drawing/2014/main" id="{0551715C-E2D7-B623-BAD0-DC1BB06F76F7}"/>
              </a:ext>
            </a:extLst>
          </p:cNvPr>
          <p:cNvSpPr/>
          <p:nvPr/>
        </p:nvSpPr>
        <p:spPr>
          <a:xfrm>
            <a:off x="4486082" y="3273497"/>
            <a:ext cx="627132" cy="627132"/>
          </a:xfrm>
          <a:custGeom>
            <a:avLst/>
            <a:gdLst>
              <a:gd name="f0" fmla="val 10800000"/>
              <a:gd name="f1" fmla="val 5400000"/>
              <a:gd name="f2" fmla="val 180"/>
              <a:gd name="f3" fmla="val w"/>
              <a:gd name="f4" fmla="val h"/>
              <a:gd name="f5" fmla="val ss"/>
              <a:gd name="f6" fmla="val 0"/>
              <a:gd name="f7" fmla="val 29289"/>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7 f34 1"/>
              <a:gd name="f43" fmla="*/ f38 f34 1"/>
              <a:gd name="f44" fmla="min f41 f40"/>
              <a:gd name="f45" fmla="*/ f44 f7 1"/>
              <a:gd name="f46" fmla="*/ f45 1 100000"/>
              <a:gd name="f47" fmla="+- f37 0 f46"/>
              <a:gd name="f48" fmla="+- f38 0 f46"/>
              <a:gd name="f49" fmla="*/ f46 1 2"/>
              <a:gd name="f50" fmla="*/ f46 f34 1"/>
              <a:gd name="f51" fmla="+- f37 0 f49"/>
              <a:gd name="f52" fmla="+- f38 0 f49"/>
              <a:gd name="f53" fmla="*/ f49 f34 1"/>
              <a:gd name="f54" fmla="*/ f47 f34 1"/>
              <a:gd name="f55" fmla="*/ f48 f34 1"/>
              <a:gd name="f56" fmla="*/ f51 f34 1"/>
              <a:gd name="f57" fmla="*/ f52 f34 1"/>
            </a:gdLst>
            <a:ahLst/>
            <a:cxnLst>
              <a:cxn ang="3cd4">
                <a:pos x="hc" y="t"/>
              </a:cxn>
              <a:cxn ang="0">
                <a:pos x="r" y="vc"/>
              </a:cxn>
              <a:cxn ang="cd4">
                <a:pos x="hc" y="b"/>
              </a:cxn>
              <a:cxn ang="cd2">
                <a:pos x="l" y="vc"/>
              </a:cxn>
              <a:cxn ang="f30">
                <a:pos x="f42" y="f50"/>
              </a:cxn>
              <a:cxn ang="f30">
                <a:pos x="f42" y="f55"/>
              </a:cxn>
              <a:cxn ang="f31">
                <a:pos x="f54" y="f43"/>
              </a:cxn>
              <a:cxn ang="f31">
                <a:pos x="f50" y="f43"/>
              </a:cxn>
              <a:cxn ang="f32">
                <a:pos x="f39" y="f55"/>
              </a:cxn>
              <a:cxn ang="f32">
                <a:pos x="f39" y="f50"/>
              </a:cxn>
              <a:cxn ang="f33">
                <a:pos x="f50" y="f39"/>
              </a:cxn>
              <a:cxn ang="f33">
                <a:pos x="f54" y="f39"/>
              </a:cxn>
            </a:cxnLst>
            <a:rect l="f53" t="f53" r="f56" b="f57"/>
            <a:pathLst>
              <a:path>
                <a:moveTo>
                  <a:pt x="f39" y="f50"/>
                </a:moveTo>
                <a:lnTo>
                  <a:pt x="f50" y="f39"/>
                </a:lnTo>
                <a:lnTo>
                  <a:pt x="f54" y="f39"/>
                </a:lnTo>
                <a:lnTo>
                  <a:pt x="f42" y="f50"/>
                </a:lnTo>
                <a:lnTo>
                  <a:pt x="f42" y="f55"/>
                </a:lnTo>
                <a:lnTo>
                  <a:pt x="f54" y="f43"/>
                </a:lnTo>
                <a:lnTo>
                  <a:pt x="f50" y="f43"/>
                </a:lnTo>
                <a:lnTo>
                  <a:pt x="f39" y="f55"/>
                </a:lnTo>
                <a:close/>
              </a:path>
            </a:pathLst>
          </a:custGeom>
          <a:solidFill>
            <a:srgbClr val="004A87"/>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Aptos"/>
            </a:endParaRPr>
          </a:p>
        </p:txBody>
      </p:sp>
      <p:sp>
        <p:nvSpPr>
          <p:cNvPr id="9" name="Rounded Rectangle 10">
            <a:extLst>
              <a:ext uri="{FF2B5EF4-FFF2-40B4-BE49-F238E27FC236}">
                <a16:creationId xmlns:a16="http://schemas.microsoft.com/office/drawing/2014/main" id="{CF07B2C1-4B39-CE3E-2AD3-05FF6CEBCF2A}"/>
              </a:ext>
            </a:extLst>
          </p:cNvPr>
          <p:cNvSpPr/>
          <p:nvPr/>
        </p:nvSpPr>
        <p:spPr>
          <a:xfrm>
            <a:off x="5273747" y="1039179"/>
            <a:ext cx="3675412" cy="629728"/>
          </a:xfrm>
          <a:custGeom>
            <a:avLst>
              <a:gd name="f10" fmla="val 2384"/>
            </a:avLst>
            <a:gdLst>
              <a:gd name="f1" fmla="val 10800000"/>
              <a:gd name="f2" fmla="val 5400000"/>
              <a:gd name="f3" fmla="val 16200000"/>
              <a:gd name="f4" fmla="val w"/>
              <a:gd name="f5" fmla="val h"/>
              <a:gd name="f6" fmla="val ss"/>
              <a:gd name="f7" fmla="val 0"/>
              <a:gd name="f8" fmla="*/ 5419351 1 1725033"/>
              <a:gd name="f9" fmla="val 45"/>
              <a:gd name="f10" fmla="val 2384"/>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00573E"/>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Aptos"/>
            </a:endParaRPr>
          </a:p>
        </p:txBody>
      </p:sp>
      <p:sp>
        <p:nvSpPr>
          <p:cNvPr id="10" name="Rounded Rectangle 11">
            <a:extLst>
              <a:ext uri="{FF2B5EF4-FFF2-40B4-BE49-F238E27FC236}">
                <a16:creationId xmlns:a16="http://schemas.microsoft.com/office/drawing/2014/main" id="{C4EAE0D1-A41D-866A-4352-78D622116E01}"/>
              </a:ext>
            </a:extLst>
          </p:cNvPr>
          <p:cNvSpPr/>
          <p:nvPr/>
        </p:nvSpPr>
        <p:spPr>
          <a:xfrm>
            <a:off x="5273747" y="1783080"/>
            <a:ext cx="3675412" cy="629728"/>
          </a:xfrm>
          <a:custGeom>
            <a:avLst>
              <a:gd name="f10" fmla="val 2384"/>
            </a:avLst>
            <a:gdLst>
              <a:gd name="f1" fmla="val 10800000"/>
              <a:gd name="f2" fmla="val 5400000"/>
              <a:gd name="f3" fmla="val 16200000"/>
              <a:gd name="f4" fmla="val w"/>
              <a:gd name="f5" fmla="val h"/>
              <a:gd name="f6" fmla="val ss"/>
              <a:gd name="f7" fmla="val 0"/>
              <a:gd name="f8" fmla="*/ 5419351 1 1725033"/>
              <a:gd name="f9" fmla="val 45"/>
              <a:gd name="f10" fmla="val 2384"/>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004A87"/>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Aptos"/>
            </a:endParaRPr>
          </a:p>
        </p:txBody>
      </p:sp>
      <p:sp>
        <p:nvSpPr>
          <p:cNvPr id="11" name="Rounded Rectangle 12">
            <a:extLst>
              <a:ext uri="{FF2B5EF4-FFF2-40B4-BE49-F238E27FC236}">
                <a16:creationId xmlns:a16="http://schemas.microsoft.com/office/drawing/2014/main" id="{B3747A6D-1E84-C5FA-50DE-441558E5D5C2}"/>
              </a:ext>
            </a:extLst>
          </p:cNvPr>
          <p:cNvSpPr/>
          <p:nvPr/>
        </p:nvSpPr>
        <p:spPr>
          <a:xfrm>
            <a:off x="5273747" y="2526990"/>
            <a:ext cx="3675412" cy="629728"/>
          </a:xfrm>
          <a:custGeom>
            <a:avLst>
              <a:gd name="f10" fmla="val 2384"/>
            </a:avLst>
            <a:gdLst>
              <a:gd name="f1" fmla="val 10800000"/>
              <a:gd name="f2" fmla="val 5400000"/>
              <a:gd name="f3" fmla="val 16200000"/>
              <a:gd name="f4" fmla="val w"/>
              <a:gd name="f5" fmla="val h"/>
              <a:gd name="f6" fmla="val ss"/>
              <a:gd name="f7" fmla="val 0"/>
              <a:gd name="f8" fmla="*/ 5419351 1 1725033"/>
              <a:gd name="f9" fmla="val 45"/>
              <a:gd name="f10" fmla="val 2384"/>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CBB2F7"/>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Aptos"/>
            </a:endParaRPr>
          </a:p>
        </p:txBody>
      </p:sp>
      <p:sp>
        <p:nvSpPr>
          <p:cNvPr id="12" name="Rounded Rectangle 13">
            <a:extLst>
              <a:ext uri="{FF2B5EF4-FFF2-40B4-BE49-F238E27FC236}">
                <a16:creationId xmlns:a16="http://schemas.microsoft.com/office/drawing/2014/main" id="{A49389D0-C2E6-66FA-BB31-47988C95A599}"/>
              </a:ext>
            </a:extLst>
          </p:cNvPr>
          <p:cNvSpPr/>
          <p:nvPr/>
        </p:nvSpPr>
        <p:spPr>
          <a:xfrm>
            <a:off x="5273747" y="3270900"/>
            <a:ext cx="3675412" cy="629728"/>
          </a:xfrm>
          <a:custGeom>
            <a:avLst>
              <a:gd name="f10" fmla="val 2384"/>
            </a:avLst>
            <a:gdLst>
              <a:gd name="f1" fmla="val 10800000"/>
              <a:gd name="f2" fmla="val 5400000"/>
              <a:gd name="f3" fmla="val 16200000"/>
              <a:gd name="f4" fmla="val w"/>
              <a:gd name="f5" fmla="val h"/>
              <a:gd name="f6" fmla="val ss"/>
              <a:gd name="f7" fmla="val 0"/>
              <a:gd name="f8" fmla="*/ 5419351 1 1725033"/>
              <a:gd name="f9" fmla="val 45"/>
              <a:gd name="f10" fmla="val 2384"/>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5C1F8C"/>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5C1F8C"/>
              </a:solidFill>
              <a:uFillTx/>
              <a:latin typeface="Aptos"/>
            </a:endParaRPr>
          </a:p>
        </p:txBody>
      </p:sp>
      <p:sp>
        <p:nvSpPr>
          <p:cNvPr id="13" name="Rounded Rectangle 14">
            <a:extLst>
              <a:ext uri="{FF2B5EF4-FFF2-40B4-BE49-F238E27FC236}">
                <a16:creationId xmlns:a16="http://schemas.microsoft.com/office/drawing/2014/main" id="{441543DD-3BEF-7E97-D28C-896F3E28AA56}"/>
              </a:ext>
            </a:extLst>
          </p:cNvPr>
          <p:cNvSpPr/>
          <p:nvPr/>
        </p:nvSpPr>
        <p:spPr>
          <a:xfrm>
            <a:off x="5273747" y="4017928"/>
            <a:ext cx="3675412" cy="629728"/>
          </a:xfrm>
          <a:custGeom>
            <a:avLst>
              <a:gd name="f10" fmla="val 2384"/>
            </a:avLst>
            <a:gdLst>
              <a:gd name="f1" fmla="val 10800000"/>
              <a:gd name="f2" fmla="val 5400000"/>
              <a:gd name="f3" fmla="val 16200000"/>
              <a:gd name="f4" fmla="val w"/>
              <a:gd name="f5" fmla="val h"/>
              <a:gd name="f6" fmla="val ss"/>
              <a:gd name="f7" fmla="val 0"/>
              <a:gd name="f8" fmla="*/ 5419351 1 1725033"/>
              <a:gd name="f9" fmla="val 45"/>
              <a:gd name="f10" fmla="val 2384"/>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A1DDF2"/>
          </a:solidFill>
          <a:ln cap="flat">
            <a:noFill/>
            <a:prstDash val="solid"/>
          </a:ln>
        </p:spPr>
        <p:txBody>
          <a:bodyPr vert="horz" wrap="square" lIns="91440" tIns="45720" rIns="91440" bIns="4572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Aptos"/>
            </a:endParaRPr>
          </a:p>
        </p:txBody>
      </p:sp>
      <p:sp>
        <p:nvSpPr>
          <p:cNvPr id="14" name="Text Placeholder 46">
            <a:extLst>
              <a:ext uri="{FF2B5EF4-FFF2-40B4-BE49-F238E27FC236}">
                <a16:creationId xmlns:a16="http://schemas.microsoft.com/office/drawing/2014/main" id="{534D439D-DC5A-E0F9-31FA-87B022B0122E}"/>
              </a:ext>
            </a:extLst>
          </p:cNvPr>
          <p:cNvSpPr txBox="1">
            <a:spLocks noGrp="1"/>
          </p:cNvSpPr>
          <p:nvPr>
            <p:ph type="body" idx="4294967295"/>
          </p:nvPr>
        </p:nvSpPr>
        <p:spPr>
          <a:xfrm>
            <a:off x="5418359" y="1044601"/>
            <a:ext cx="3399583" cy="621179"/>
          </a:xfrm>
        </p:spPr>
        <p:txBody>
          <a:bodyPr anchor="ctr"/>
          <a:lstStyle>
            <a:lvl1pPr marL="0" indent="0">
              <a:lnSpc>
                <a:spcPct val="100000"/>
              </a:lnSpc>
              <a:buNone/>
              <a:defRPr sz="2000">
                <a:solidFill>
                  <a:srgbClr val="FFFFFF"/>
                </a:solidFill>
                <a:latin typeface="Girl Scout Text Book" pitchFamily="18"/>
                <a:ea typeface="Palatino" pitchFamily="2"/>
              </a:defRPr>
            </a:lvl1pPr>
          </a:lstStyle>
          <a:p>
            <a:pPr lvl="0"/>
            <a:r>
              <a:rPr lang="en-US"/>
              <a:t>Section 1 Title</a:t>
            </a:r>
          </a:p>
        </p:txBody>
      </p:sp>
      <p:sp>
        <p:nvSpPr>
          <p:cNvPr id="15" name="Text Placeholder 46">
            <a:extLst>
              <a:ext uri="{FF2B5EF4-FFF2-40B4-BE49-F238E27FC236}">
                <a16:creationId xmlns:a16="http://schemas.microsoft.com/office/drawing/2014/main" id="{487684BC-F266-4634-5050-A6A7261A6717}"/>
              </a:ext>
            </a:extLst>
          </p:cNvPr>
          <p:cNvSpPr txBox="1">
            <a:spLocks noGrp="1"/>
          </p:cNvSpPr>
          <p:nvPr>
            <p:ph type="body" idx="4294967295"/>
          </p:nvPr>
        </p:nvSpPr>
        <p:spPr>
          <a:xfrm>
            <a:off x="5418359" y="1788877"/>
            <a:ext cx="3399583" cy="620804"/>
          </a:xfrm>
        </p:spPr>
        <p:txBody>
          <a:bodyPr anchor="ctr"/>
          <a:lstStyle>
            <a:lvl1pPr marL="0" indent="0">
              <a:lnSpc>
                <a:spcPct val="100000"/>
              </a:lnSpc>
              <a:buNone/>
              <a:defRPr sz="2000">
                <a:solidFill>
                  <a:srgbClr val="FFFFFF"/>
                </a:solidFill>
                <a:latin typeface="Girl Scout Text Book" pitchFamily="18"/>
                <a:ea typeface="Palatino" pitchFamily="2"/>
              </a:defRPr>
            </a:lvl1pPr>
          </a:lstStyle>
          <a:p>
            <a:pPr lvl="0"/>
            <a:r>
              <a:rPr lang="en-US"/>
              <a:t>Section 2 Title</a:t>
            </a:r>
          </a:p>
        </p:txBody>
      </p:sp>
      <p:sp>
        <p:nvSpPr>
          <p:cNvPr id="16" name="Text Placeholder 46">
            <a:extLst>
              <a:ext uri="{FF2B5EF4-FFF2-40B4-BE49-F238E27FC236}">
                <a16:creationId xmlns:a16="http://schemas.microsoft.com/office/drawing/2014/main" id="{63EFE08A-5C32-7A1E-E773-C788A4602530}"/>
              </a:ext>
            </a:extLst>
          </p:cNvPr>
          <p:cNvSpPr txBox="1">
            <a:spLocks noGrp="1"/>
          </p:cNvSpPr>
          <p:nvPr>
            <p:ph type="body" idx="4294967295"/>
          </p:nvPr>
        </p:nvSpPr>
        <p:spPr>
          <a:xfrm>
            <a:off x="5418359" y="2526094"/>
            <a:ext cx="3399583" cy="620804"/>
          </a:xfrm>
        </p:spPr>
        <p:txBody>
          <a:bodyPr anchor="ctr"/>
          <a:lstStyle>
            <a:lvl1pPr marL="0" indent="0">
              <a:lnSpc>
                <a:spcPct val="100000"/>
              </a:lnSpc>
              <a:buNone/>
              <a:defRPr sz="2000">
                <a:latin typeface="Girl Scout Text Book" pitchFamily="18"/>
                <a:ea typeface="Palatino" pitchFamily="2"/>
              </a:defRPr>
            </a:lvl1pPr>
          </a:lstStyle>
          <a:p>
            <a:pPr lvl="0"/>
            <a:r>
              <a:rPr lang="en-US"/>
              <a:t>Section 3 Title</a:t>
            </a:r>
          </a:p>
        </p:txBody>
      </p:sp>
      <p:sp>
        <p:nvSpPr>
          <p:cNvPr id="17" name="Text Placeholder 46">
            <a:extLst>
              <a:ext uri="{FF2B5EF4-FFF2-40B4-BE49-F238E27FC236}">
                <a16:creationId xmlns:a16="http://schemas.microsoft.com/office/drawing/2014/main" id="{FDB77FB3-F4A5-81B9-8FBD-D47A41BECA7D}"/>
              </a:ext>
            </a:extLst>
          </p:cNvPr>
          <p:cNvSpPr txBox="1">
            <a:spLocks noGrp="1"/>
          </p:cNvSpPr>
          <p:nvPr>
            <p:ph type="body" idx="4294967295"/>
          </p:nvPr>
        </p:nvSpPr>
        <p:spPr>
          <a:xfrm>
            <a:off x="5418359" y="3270900"/>
            <a:ext cx="3399583" cy="620804"/>
          </a:xfrm>
        </p:spPr>
        <p:txBody>
          <a:bodyPr anchor="ctr"/>
          <a:lstStyle>
            <a:lvl1pPr marL="0" indent="0">
              <a:lnSpc>
                <a:spcPct val="100000"/>
              </a:lnSpc>
              <a:buNone/>
              <a:defRPr sz="2000">
                <a:solidFill>
                  <a:srgbClr val="FFFFFF"/>
                </a:solidFill>
                <a:latin typeface="Girl Scout Text Book" pitchFamily="18"/>
                <a:ea typeface="Palatino" pitchFamily="2"/>
              </a:defRPr>
            </a:lvl1pPr>
          </a:lstStyle>
          <a:p>
            <a:pPr lvl="0"/>
            <a:r>
              <a:rPr lang="en-US"/>
              <a:t>Section 4 Title</a:t>
            </a:r>
          </a:p>
        </p:txBody>
      </p:sp>
      <p:sp>
        <p:nvSpPr>
          <p:cNvPr id="18" name="Text Placeholder 46">
            <a:extLst>
              <a:ext uri="{FF2B5EF4-FFF2-40B4-BE49-F238E27FC236}">
                <a16:creationId xmlns:a16="http://schemas.microsoft.com/office/drawing/2014/main" id="{2962D08F-C67E-7F46-EE09-EE8410FABC24}"/>
              </a:ext>
            </a:extLst>
          </p:cNvPr>
          <p:cNvSpPr txBox="1">
            <a:spLocks noGrp="1"/>
          </p:cNvSpPr>
          <p:nvPr>
            <p:ph type="body" idx="4294967295"/>
          </p:nvPr>
        </p:nvSpPr>
        <p:spPr>
          <a:xfrm>
            <a:off x="5418359" y="4026853"/>
            <a:ext cx="3399583" cy="620804"/>
          </a:xfrm>
        </p:spPr>
        <p:txBody>
          <a:bodyPr anchor="ctr"/>
          <a:lstStyle>
            <a:lvl1pPr marL="0" indent="0">
              <a:lnSpc>
                <a:spcPct val="100000"/>
              </a:lnSpc>
              <a:buNone/>
              <a:defRPr sz="2000">
                <a:latin typeface="Girl Scout Text Book" pitchFamily="18"/>
                <a:ea typeface="Palatino" pitchFamily="2"/>
              </a:defRPr>
            </a:lvl1pPr>
          </a:lstStyle>
          <a:p>
            <a:pPr lvl="0"/>
            <a:r>
              <a:rPr lang="en-US"/>
              <a:t>Section 5 Title</a:t>
            </a:r>
          </a:p>
        </p:txBody>
      </p:sp>
      <p:sp>
        <p:nvSpPr>
          <p:cNvPr id="19" name="Text Placeholder 46">
            <a:extLst>
              <a:ext uri="{FF2B5EF4-FFF2-40B4-BE49-F238E27FC236}">
                <a16:creationId xmlns:a16="http://schemas.microsoft.com/office/drawing/2014/main" id="{CE7169E0-FC75-099D-E056-A0D502D464D9}"/>
              </a:ext>
            </a:extLst>
          </p:cNvPr>
          <p:cNvSpPr txBox="1">
            <a:spLocks noGrp="1"/>
          </p:cNvSpPr>
          <p:nvPr>
            <p:ph type="body" idx="4294967295"/>
          </p:nvPr>
        </p:nvSpPr>
        <p:spPr>
          <a:xfrm>
            <a:off x="4486082" y="1053580"/>
            <a:ext cx="625577" cy="629728"/>
          </a:xfrm>
        </p:spPr>
        <p:txBody>
          <a:bodyPr anchor="ctr" anchorCtr="1"/>
          <a:lstStyle>
            <a:lvl1pPr marL="0" indent="0" algn="ctr">
              <a:lnSpc>
                <a:spcPct val="100000"/>
              </a:lnSpc>
              <a:buNone/>
              <a:defRPr sz="2000">
                <a:latin typeface="Girl Scout Text Book" pitchFamily="18"/>
                <a:ea typeface="Palatino" pitchFamily="2"/>
              </a:defRPr>
            </a:lvl1pPr>
          </a:lstStyle>
          <a:p>
            <a:pPr lvl="0"/>
            <a:r>
              <a:rPr lang="en-US"/>
              <a:t>1</a:t>
            </a:r>
          </a:p>
        </p:txBody>
      </p:sp>
      <p:sp>
        <p:nvSpPr>
          <p:cNvPr id="20" name="Text Placeholder 46">
            <a:extLst>
              <a:ext uri="{FF2B5EF4-FFF2-40B4-BE49-F238E27FC236}">
                <a16:creationId xmlns:a16="http://schemas.microsoft.com/office/drawing/2014/main" id="{7AC740BE-48FC-F686-1CCC-839BF98E7FCC}"/>
              </a:ext>
            </a:extLst>
          </p:cNvPr>
          <p:cNvSpPr txBox="1">
            <a:spLocks noGrp="1"/>
          </p:cNvSpPr>
          <p:nvPr>
            <p:ph type="body" idx="4294967295"/>
          </p:nvPr>
        </p:nvSpPr>
        <p:spPr>
          <a:xfrm>
            <a:off x="4486082" y="1783683"/>
            <a:ext cx="625577" cy="643810"/>
          </a:xfrm>
        </p:spPr>
        <p:txBody>
          <a:bodyPr anchor="ctr" anchorCtr="1"/>
          <a:lstStyle>
            <a:lvl1pPr marL="0" indent="0" algn="ctr">
              <a:lnSpc>
                <a:spcPct val="100000"/>
              </a:lnSpc>
              <a:buNone/>
              <a:defRPr sz="2000">
                <a:solidFill>
                  <a:srgbClr val="FFFFFF"/>
                </a:solidFill>
                <a:latin typeface="Girl Scout Text Book" pitchFamily="18"/>
                <a:ea typeface="Palatino" pitchFamily="2"/>
              </a:defRPr>
            </a:lvl1pPr>
          </a:lstStyle>
          <a:p>
            <a:pPr lvl="0"/>
            <a:r>
              <a:rPr lang="en-US"/>
              <a:t>2</a:t>
            </a:r>
          </a:p>
        </p:txBody>
      </p:sp>
      <p:sp>
        <p:nvSpPr>
          <p:cNvPr id="21" name="Text Placeholder 46">
            <a:extLst>
              <a:ext uri="{FF2B5EF4-FFF2-40B4-BE49-F238E27FC236}">
                <a16:creationId xmlns:a16="http://schemas.microsoft.com/office/drawing/2014/main" id="{3BDAA5B4-9F45-5C1D-DCCF-89D960037CF2}"/>
              </a:ext>
            </a:extLst>
          </p:cNvPr>
          <p:cNvSpPr txBox="1">
            <a:spLocks noGrp="1"/>
          </p:cNvSpPr>
          <p:nvPr>
            <p:ph type="body" idx="4294967295"/>
          </p:nvPr>
        </p:nvSpPr>
        <p:spPr>
          <a:xfrm>
            <a:off x="4486082" y="2535045"/>
            <a:ext cx="625577" cy="643810"/>
          </a:xfrm>
        </p:spPr>
        <p:txBody>
          <a:bodyPr anchor="ctr" anchorCtr="1"/>
          <a:lstStyle>
            <a:lvl1pPr marL="0" indent="0" algn="ctr">
              <a:lnSpc>
                <a:spcPct val="100000"/>
              </a:lnSpc>
              <a:buNone/>
              <a:defRPr sz="2000">
                <a:latin typeface="Girl Scout Text Book" pitchFamily="18"/>
                <a:ea typeface="Palatino" pitchFamily="2"/>
              </a:defRPr>
            </a:lvl1pPr>
          </a:lstStyle>
          <a:p>
            <a:pPr lvl="0"/>
            <a:r>
              <a:rPr lang="en-US"/>
              <a:t>3</a:t>
            </a:r>
          </a:p>
        </p:txBody>
      </p:sp>
      <p:sp>
        <p:nvSpPr>
          <p:cNvPr id="22" name="Text Placeholder 46">
            <a:extLst>
              <a:ext uri="{FF2B5EF4-FFF2-40B4-BE49-F238E27FC236}">
                <a16:creationId xmlns:a16="http://schemas.microsoft.com/office/drawing/2014/main" id="{D1154D30-FA0C-6DC8-C376-76D115F453F1}"/>
              </a:ext>
            </a:extLst>
          </p:cNvPr>
          <p:cNvSpPr txBox="1">
            <a:spLocks noGrp="1"/>
          </p:cNvSpPr>
          <p:nvPr>
            <p:ph type="body" idx="4294967295"/>
          </p:nvPr>
        </p:nvSpPr>
        <p:spPr>
          <a:xfrm>
            <a:off x="4486082" y="3286417"/>
            <a:ext cx="625577" cy="605287"/>
          </a:xfrm>
        </p:spPr>
        <p:txBody>
          <a:bodyPr anchor="ctr" anchorCtr="1"/>
          <a:lstStyle>
            <a:lvl1pPr marL="0" indent="0" algn="ctr">
              <a:lnSpc>
                <a:spcPct val="100000"/>
              </a:lnSpc>
              <a:buNone/>
              <a:defRPr sz="2000">
                <a:solidFill>
                  <a:srgbClr val="FFFFFF"/>
                </a:solidFill>
                <a:latin typeface="Girl Scout Text Book" pitchFamily="18"/>
                <a:ea typeface="Palatino" pitchFamily="2"/>
              </a:defRPr>
            </a:lvl1pPr>
          </a:lstStyle>
          <a:p>
            <a:pPr lvl="0"/>
            <a:r>
              <a:rPr lang="en-US"/>
              <a:t>4</a:t>
            </a:r>
          </a:p>
        </p:txBody>
      </p:sp>
      <p:sp>
        <p:nvSpPr>
          <p:cNvPr id="23" name="Text Placeholder 46">
            <a:extLst>
              <a:ext uri="{FF2B5EF4-FFF2-40B4-BE49-F238E27FC236}">
                <a16:creationId xmlns:a16="http://schemas.microsoft.com/office/drawing/2014/main" id="{96669C80-7B4B-060D-9442-4DA1108478E1}"/>
              </a:ext>
            </a:extLst>
          </p:cNvPr>
          <p:cNvSpPr txBox="1">
            <a:spLocks noGrp="1"/>
          </p:cNvSpPr>
          <p:nvPr>
            <p:ph type="body" idx="4294967295"/>
          </p:nvPr>
        </p:nvSpPr>
        <p:spPr>
          <a:xfrm>
            <a:off x="4486082" y="3995251"/>
            <a:ext cx="625577" cy="652415"/>
          </a:xfrm>
        </p:spPr>
        <p:txBody>
          <a:bodyPr anchor="ctr" anchorCtr="1"/>
          <a:lstStyle>
            <a:lvl1pPr marL="0" indent="0" algn="ctr">
              <a:lnSpc>
                <a:spcPct val="100000"/>
              </a:lnSpc>
              <a:buNone/>
              <a:defRPr sz="2000">
                <a:solidFill>
                  <a:srgbClr val="FFFFFF"/>
                </a:solidFill>
                <a:latin typeface="Girl Scout Text Book" pitchFamily="18"/>
                <a:ea typeface="Palatino" pitchFamily="2"/>
              </a:defRPr>
            </a:lvl1pPr>
          </a:lstStyle>
          <a:p>
            <a:pPr lvl="0"/>
            <a:r>
              <a:rPr lang="en-US"/>
              <a:t>5</a:t>
            </a:r>
          </a:p>
        </p:txBody>
      </p:sp>
      <p:sp>
        <p:nvSpPr>
          <p:cNvPr id="24" name="Text Placeholder 46">
            <a:extLst>
              <a:ext uri="{FF2B5EF4-FFF2-40B4-BE49-F238E27FC236}">
                <a16:creationId xmlns:a16="http://schemas.microsoft.com/office/drawing/2014/main" id="{B3126138-9396-1FD1-5DB3-6FF50E6B2A68}"/>
              </a:ext>
            </a:extLst>
          </p:cNvPr>
          <p:cNvSpPr txBox="1">
            <a:spLocks noGrp="1"/>
          </p:cNvSpPr>
          <p:nvPr>
            <p:ph type="body" idx="4294967295"/>
          </p:nvPr>
        </p:nvSpPr>
        <p:spPr>
          <a:xfrm>
            <a:off x="194840" y="-11942"/>
            <a:ext cx="8801100" cy="279221"/>
          </a:xfrm>
        </p:spPr>
        <p:txBody>
          <a:bodyPr anchor="b"/>
          <a:lstStyle>
            <a:lvl1pPr marL="0" indent="0">
              <a:lnSpc>
                <a:spcPct val="100000"/>
              </a:lnSpc>
              <a:buNone/>
              <a:defRPr sz="1000">
                <a:latin typeface="Trefoil Sans Medium" pitchFamily="34"/>
                <a:ea typeface="Palatino" pitchFamily="2"/>
              </a:defRPr>
            </a:lvl1pPr>
          </a:lstStyle>
          <a:p>
            <a:pPr lvl="0"/>
            <a:r>
              <a:rPr lang="en-US"/>
              <a:t>Type here to enter the presentation section name.</a:t>
            </a:r>
          </a:p>
        </p:txBody>
      </p:sp>
      <p:sp>
        <p:nvSpPr>
          <p:cNvPr id="25" name="Text Placeholder 19">
            <a:extLst>
              <a:ext uri="{FF2B5EF4-FFF2-40B4-BE49-F238E27FC236}">
                <a16:creationId xmlns:a16="http://schemas.microsoft.com/office/drawing/2014/main" id="{CFB454C5-DB32-B982-9988-FE3C63F394C0}"/>
              </a:ext>
            </a:extLst>
          </p:cNvPr>
          <p:cNvSpPr txBox="1">
            <a:spLocks noGrp="1"/>
          </p:cNvSpPr>
          <p:nvPr>
            <p:ph type="body" idx="4294967295"/>
          </p:nvPr>
        </p:nvSpPr>
        <p:spPr>
          <a:xfrm>
            <a:off x="194840" y="608615"/>
            <a:ext cx="7886700" cy="621535"/>
          </a:xfrm>
        </p:spPr>
        <p:txBody>
          <a:bodyPr anchor="ctr">
            <a:noAutofit/>
          </a:bodyPr>
          <a:lstStyle>
            <a:lvl1pPr marL="0" indent="0">
              <a:buNone/>
              <a:defRPr sz="2800">
                <a:solidFill>
                  <a:srgbClr val="004A87"/>
                </a:solidFill>
                <a:latin typeface="Girl Scout Display Light" pitchFamily="18"/>
              </a:defRPr>
            </a:lvl1pPr>
          </a:lstStyle>
          <a:p>
            <a:pPr lvl="0"/>
            <a:r>
              <a:rPr lang="en-US"/>
              <a:t>Table of Contents</a:t>
            </a:r>
          </a:p>
        </p:txBody>
      </p:sp>
    </p:spTree>
    <p:extLst>
      <p:ext uri="{BB962C8B-B14F-4D97-AF65-F5344CB8AC3E}">
        <p14:creationId xmlns:p14="http://schemas.microsoft.com/office/powerpoint/2010/main" val="167313790"/>
      </p:ext>
    </p:extLst>
  </p:cSld>
  <p:clrMapOvr>
    <a:masterClrMapping/>
  </p:clrMapOvr>
</p:sldLayout>
</file>

<file path=ppt/slideMasters/_rels/slideMaster1.xml.rels><?xml version="1.0" encoding="UTF-8" standalone="yes"?>
<Relationships xmlns="http://schemas.openxmlformats.org/package/2006/relationships"><Relationship Id="rId117" Type="http://schemas.openxmlformats.org/officeDocument/2006/relationships/slideLayout" Target="../slideLayouts/slideLayout117.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63" Type="http://schemas.openxmlformats.org/officeDocument/2006/relationships/slideLayout" Target="../slideLayouts/slideLayout63.xml"/><Relationship Id="rId84" Type="http://schemas.openxmlformats.org/officeDocument/2006/relationships/slideLayout" Target="../slideLayouts/slideLayout84.xml"/><Relationship Id="rId138" Type="http://schemas.openxmlformats.org/officeDocument/2006/relationships/slideLayout" Target="../slideLayouts/slideLayout138.xml"/><Relationship Id="rId159" Type="http://schemas.openxmlformats.org/officeDocument/2006/relationships/slideLayout" Target="../slideLayouts/slideLayout159.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53" Type="http://schemas.openxmlformats.org/officeDocument/2006/relationships/slideLayout" Target="../slideLayouts/slideLayout53.xml"/><Relationship Id="rId74" Type="http://schemas.openxmlformats.org/officeDocument/2006/relationships/slideLayout" Target="../slideLayouts/slideLayout74.xml"/><Relationship Id="rId128" Type="http://schemas.openxmlformats.org/officeDocument/2006/relationships/slideLayout" Target="../slideLayouts/slideLayout128.xml"/><Relationship Id="rId149" Type="http://schemas.openxmlformats.org/officeDocument/2006/relationships/slideLayout" Target="../slideLayouts/slideLayout149.xml"/><Relationship Id="rId5" Type="http://schemas.openxmlformats.org/officeDocument/2006/relationships/slideLayout" Target="../slideLayouts/slideLayout5.xml"/><Relationship Id="rId95" Type="http://schemas.openxmlformats.org/officeDocument/2006/relationships/slideLayout" Target="../slideLayouts/slideLayout95.xml"/><Relationship Id="rId160" Type="http://schemas.openxmlformats.org/officeDocument/2006/relationships/slideLayout" Target="../slideLayouts/slideLayout160.xml"/><Relationship Id="rId22" Type="http://schemas.openxmlformats.org/officeDocument/2006/relationships/slideLayout" Target="../slideLayouts/slideLayout22.xml"/><Relationship Id="rId43" Type="http://schemas.openxmlformats.org/officeDocument/2006/relationships/slideLayout" Target="../slideLayouts/slideLayout43.xml"/><Relationship Id="rId64" Type="http://schemas.openxmlformats.org/officeDocument/2006/relationships/slideLayout" Target="../slideLayouts/slideLayout64.xml"/><Relationship Id="rId118" Type="http://schemas.openxmlformats.org/officeDocument/2006/relationships/slideLayout" Target="../slideLayouts/slideLayout118.xml"/><Relationship Id="rId139" Type="http://schemas.openxmlformats.org/officeDocument/2006/relationships/slideLayout" Target="../slideLayouts/slideLayout139.xml"/><Relationship Id="rId85" Type="http://schemas.openxmlformats.org/officeDocument/2006/relationships/slideLayout" Target="../slideLayouts/slideLayout85.xml"/><Relationship Id="rId150" Type="http://schemas.openxmlformats.org/officeDocument/2006/relationships/slideLayout" Target="../slideLayouts/slideLayout150.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124" Type="http://schemas.openxmlformats.org/officeDocument/2006/relationships/slideLayout" Target="../slideLayouts/slideLayout124.xml"/><Relationship Id="rId129" Type="http://schemas.openxmlformats.org/officeDocument/2006/relationships/slideLayout" Target="../slideLayouts/slideLayout129.xml"/><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40" Type="http://schemas.openxmlformats.org/officeDocument/2006/relationships/slideLayout" Target="../slideLayouts/slideLayout140.xml"/><Relationship Id="rId145" Type="http://schemas.openxmlformats.org/officeDocument/2006/relationships/slideLayout" Target="../slideLayouts/slideLayout145.xml"/><Relationship Id="rId161" Type="http://schemas.openxmlformats.org/officeDocument/2006/relationships/slideLayout" Target="../slideLayouts/slideLayout161.xml"/><Relationship Id="rId1" Type="http://schemas.openxmlformats.org/officeDocument/2006/relationships/slideLayout" Target="../slideLayouts/slideLayout1.xml"/><Relationship Id="rId6" Type="http://schemas.openxmlformats.org/officeDocument/2006/relationships/slideLayout" Target="../slideLayouts/slideLayout6.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119" Type="http://schemas.openxmlformats.org/officeDocument/2006/relationships/slideLayout" Target="../slideLayouts/slideLayout119.xml"/><Relationship Id="rId44" Type="http://schemas.openxmlformats.org/officeDocument/2006/relationships/slideLayout" Target="../slideLayouts/slideLayout44.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130" Type="http://schemas.openxmlformats.org/officeDocument/2006/relationships/slideLayout" Target="../slideLayouts/slideLayout130.xml"/><Relationship Id="rId135" Type="http://schemas.openxmlformats.org/officeDocument/2006/relationships/slideLayout" Target="../slideLayouts/slideLayout135.xml"/><Relationship Id="rId151" Type="http://schemas.openxmlformats.org/officeDocument/2006/relationships/slideLayout" Target="../slideLayouts/slideLayout151.xml"/><Relationship Id="rId156" Type="http://schemas.openxmlformats.org/officeDocument/2006/relationships/slideLayout" Target="../slideLayouts/slideLayout156.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120" Type="http://schemas.openxmlformats.org/officeDocument/2006/relationships/slideLayout" Target="../slideLayouts/slideLayout120.xml"/><Relationship Id="rId125" Type="http://schemas.openxmlformats.org/officeDocument/2006/relationships/slideLayout" Target="../slideLayouts/slideLayout125.xml"/><Relationship Id="rId141" Type="http://schemas.openxmlformats.org/officeDocument/2006/relationships/slideLayout" Target="../slideLayouts/slideLayout141.xml"/><Relationship Id="rId146" Type="http://schemas.openxmlformats.org/officeDocument/2006/relationships/slideLayout" Target="../slideLayouts/slideLayout14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162" Type="http://schemas.openxmlformats.org/officeDocument/2006/relationships/slideLayout" Target="../slideLayouts/slideLayout16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131" Type="http://schemas.openxmlformats.org/officeDocument/2006/relationships/slideLayout" Target="../slideLayouts/slideLayout131.xml"/><Relationship Id="rId136" Type="http://schemas.openxmlformats.org/officeDocument/2006/relationships/slideLayout" Target="../slideLayouts/slideLayout136.xml"/><Relationship Id="rId157" Type="http://schemas.openxmlformats.org/officeDocument/2006/relationships/slideLayout" Target="../slideLayouts/slideLayout157.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52" Type="http://schemas.openxmlformats.org/officeDocument/2006/relationships/slideLayout" Target="../slideLayouts/slideLayout15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126" Type="http://schemas.openxmlformats.org/officeDocument/2006/relationships/slideLayout" Target="../slideLayouts/slideLayout126.xml"/><Relationship Id="rId147" Type="http://schemas.openxmlformats.org/officeDocument/2006/relationships/slideLayout" Target="../slideLayouts/slideLayout14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121" Type="http://schemas.openxmlformats.org/officeDocument/2006/relationships/slideLayout" Target="../slideLayouts/slideLayout121.xml"/><Relationship Id="rId142" Type="http://schemas.openxmlformats.org/officeDocument/2006/relationships/slideLayout" Target="../slideLayouts/slideLayout142.xml"/><Relationship Id="rId163" Type="http://schemas.openxmlformats.org/officeDocument/2006/relationships/slideLayout" Target="../slideLayouts/slideLayout163.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slideLayout" Target="../slideLayouts/slideLayout116.xml"/><Relationship Id="rId137" Type="http://schemas.openxmlformats.org/officeDocument/2006/relationships/slideLayout" Target="../slideLayouts/slideLayout137.xml"/><Relationship Id="rId158" Type="http://schemas.openxmlformats.org/officeDocument/2006/relationships/slideLayout" Target="../slideLayouts/slideLayout158.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32" Type="http://schemas.openxmlformats.org/officeDocument/2006/relationships/slideLayout" Target="../slideLayouts/slideLayout132.xml"/><Relationship Id="rId153" Type="http://schemas.openxmlformats.org/officeDocument/2006/relationships/slideLayout" Target="../slideLayouts/slideLayout153.xml"/><Relationship Id="rId15" Type="http://schemas.openxmlformats.org/officeDocument/2006/relationships/slideLayout" Target="../slideLayouts/slideLayout15.xml"/><Relationship Id="rId36" Type="http://schemas.openxmlformats.org/officeDocument/2006/relationships/slideLayout" Target="../slideLayouts/slideLayout36.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27" Type="http://schemas.openxmlformats.org/officeDocument/2006/relationships/slideLayout" Target="../slideLayouts/slideLayout12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52" Type="http://schemas.openxmlformats.org/officeDocument/2006/relationships/slideLayout" Target="../slideLayouts/slideLayout52.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 Id="rId122" Type="http://schemas.openxmlformats.org/officeDocument/2006/relationships/slideLayout" Target="../slideLayouts/slideLayout122.xml"/><Relationship Id="rId143" Type="http://schemas.openxmlformats.org/officeDocument/2006/relationships/slideLayout" Target="../slideLayouts/slideLayout143.xml"/><Relationship Id="rId148" Type="http://schemas.openxmlformats.org/officeDocument/2006/relationships/slideLayout" Target="../slideLayouts/slideLayout148.xml"/><Relationship Id="rId164"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47" Type="http://schemas.openxmlformats.org/officeDocument/2006/relationships/slideLayout" Target="../slideLayouts/slideLayout47.xml"/><Relationship Id="rId68" Type="http://schemas.openxmlformats.org/officeDocument/2006/relationships/slideLayout" Target="../slideLayouts/slideLayout68.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33" Type="http://schemas.openxmlformats.org/officeDocument/2006/relationships/slideLayout" Target="../slideLayouts/slideLayout133.xml"/><Relationship Id="rId154" Type="http://schemas.openxmlformats.org/officeDocument/2006/relationships/slideLayout" Target="../slideLayouts/slideLayout154.xml"/><Relationship Id="rId16" Type="http://schemas.openxmlformats.org/officeDocument/2006/relationships/slideLayout" Target="../slideLayouts/slideLayout16.xml"/><Relationship Id="rId37" Type="http://schemas.openxmlformats.org/officeDocument/2006/relationships/slideLayout" Target="../slideLayouts/slideLayout37.xml"/><Relationship Id="rId58" Type="http://schemas.openxmlformats.org/officeDocument/2006/relationships/slideLayout" Target="../slideLayouts/slideLayout58.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123" Type="http://schemas.openxmlformats.org/officeDocument/2006/relationships/slideLayout" Target="../slideLayouts/slideLayout123.xml"/><Relationship Id="rId144" Type="http://schemas.openxmlformats.org/officeDocument/2006/relationships/slideLayout" Target="../slideLayouts/slideLayout144.xml"/><Relationship Id="rId90" Type="http://schemas.openxmlformats.org/officeDocument/2006/relationships/slideLayout" Target="../slideLayouts/slideLayout90.xml"/><Relationship Id="rId27" Type="http://schemas.openxmlformats.org/officeDocument/2006/relationships/slideLayout" Target="../slideLayouts/slideLayout27.xml"/><Relationship Id="rId48" Type="http://schemas.openxmlformats.org/officeDocument/2006/relationships/slideLayout" Target="../slideLayouts/slideLayout48.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34" Type="http://schemas.openxmlformats.org/officeDocument/2006/relationships/slideLayout" Target="../slideLayouts/slideLayout134.xml"/><Relationship Id="rId80" Type="http://schemas.openxmlformats.org/officeDocument/2006/relationships/slideLayout" Target="../slideLayouts/slideLayout80.xml"/><Relationship Id="rId155" Type="http://schemas.openxmlformats.org/officeDocument/2006/relationships/slideLayout" Target="../slideLayouts/slideLayout15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A38F4D-4518-8D46-8CB6-73F095E74D50}"/>
              </a:ext>
            </a:extLst>
          </p:cNvPr>
          <p:cNvSpPr>
            <a:spLocks noGrp="1"/>
          </p:cNvSpPr>
          <p:nvPr>
            <p:ph type="title"/>
          </p:nvPr>
        </p:nvSpPr>
        <p:spPr>
          <a:xfrm>
            <a:off x="180131" y="171451"/>
            <a:ext cx="8801100" cy="575117"/>
          </a:xfrm>
          <a:prstGeom prst="rect">
            <a:avLst/>
          </a:prstGeom>
        </p:spPr>
        <p:txBody>
          <a:bodyPr vert="horz" lIns="91440" tIns="45720" rIns="91440" bIns="45720" rtlCol="0" anchor="t">
            <a:noAutofit/>
          </a:bodyPr>
          <a:lstStyle/>
          <a:p>
            <a:r>
              <a:rPr lang="en-US"/>
              <a:t>Click to edit Master title style</a:t>
            </a:r>
            <a:br>
              <a:rPr lang="en-US"/>
            </a:br>
            <a:endParaRPr lang="en-US"/>
          </a:p>
        </p:txBody>
      </p:sp>
      <p:sp>
        <p:nvSpPr>
          <p:cNvPr id="3" name="Text Placeholder 2">
            <a:extLst>
              <a:ext uri="{FF2B5EF4-FFF2-40B4-BE49-F238E27FC236}">
                <a16:creationId xmlns:a16="http://schemas.microsoft.com/office/drawing/2014/main" id="{F85949CD-A843-AC4F-8BAD-DE1D309036C2}"/>
              </a:ext>
            </a:extLst>
          </p:cNvPr>
          <p:cNvSpPr>
            <a:spLocks noGrp="1"/>
          </p:cNvSpPr>
          <p:nvPr>
            <p:ph type="body" idx="1"/>
          </p:nvPr>
        </p:nvSpPr>
        <p:spPr>
          <a:xfrm>
            <a:off x="171450" y="1020337"/>
            <a:ext cx="8801100" cy="33779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6561DE8-2DCE-324B-AA4F-DF8DB003F4C6}"/>
              </a:ext>
            </a:extLst>
          </p:cNvPr>
          <p:cNvSpPr>
            <a:spLocks noGrp="1"/>
          </p:cNvSpPr>
          <p:nvPr>
            <p:ph type="sldNum" sz="quarter" idx="4"/>
          </p:nvPr>
        </p:nvSpPr>
        <p:spPr>
          <a:xfrm>
            <a:off x="8485459" y="4972051"/>
            <a:ext cx="550592" cy="182739"/>
          </a:xfrm>
          <a:prstGeom prst="rect">
            <a:avLst/>
          </a:prstGeom>
        </p:spPr>
        <p:txBody>
          <a:bodyPr vert="horz" lIns="91440" tIns="45720" rIns="91440" bIns="45720" rtlCol="0" anchor="t"/>
          <a:lstStyle>
            <a:lvl1pPr algn="r">
              <a:defRPr sz="600" b="0" i="0">
                <a:solidFill>
                  <a:schemeClr val="tx1"/>
                </a:solidFill>
                <a:latin typeface="Palatino Linotype" panose="02040502050505030304" pitchFamily="18" charset="0"/>
              </a:defRPr>
            </a:lvl1pPr>
          </a:lstStyle>
          <a:p>
            <a:fld id="{7691CCDB-B024-8747-B233-CAD1CBC7A901}" type="slidenum">
              <a:rPr lang="en-US" smtClean="0"/>
              <a:pPr/>
              <a:t>‹#›</a:t>
            </a:fld>
            <a:endParaRPr lang="en-US"/>
          </a:p>
        </p:txBody>
      </p:sp>
      <p:sp>
        <p:nvSpPr>
          <p:cNvPr id="9" name="Footer Placeholder 4">
            <a:extLst>
              <a:ext uri="{FF2B5EF4-FFF2-40B4-BE49-F238E27FC236}">
                <a16:creationId xmlns:a16="http://schemas.microsoft.com/office/drawing/2014/main" id="{E4CD6646-AD10-EB4C-8492-B944B92DDE90}"/>
              </a:ext>
            </a:extLst>
          </p:cNvPr>
          <p:cNvSpPr>
            <a:spLocks noGrp="1"/>
          </p:cNvSpPr>
          <p:nvPr>
            <p:ph type="ftr" sz="quarter" idx="3"/>
          </p:nvPr>
        </p:nvSpPr>
        <p:spPr>
          <a:xfrm>
            <a:off x="171449" y="4998093"/>
            <a:ext cx="5673297" cy="154578"/>
          </a:xfrm>
          <a:prstGeom prst="rect">
            <a:avLst/>
          </a:prstGeom>
        </p:spPr>
        <p:txBody>
          <a:bodyPr vert="horz" lIns="91440" tIns="45720" rIns="91440" bIns="45720" rtlCol="0" anchor="b"/>
          <a:lstStyle>
            <a:lvl1pPr marL="0" marR="0" indent="0" algn="l" defTabSz="685783" rtl="0" eaLnBrk="1" fontAlgn="auto" latinLnBrk="0" hangingPunct="1">
              <a:lnSpc>
                <a:spcPct val="100000"/>
              </a:lnSpc>
              <a:spcBef>
                <a:spcPts val="0"/>
              </a:spcBef>
              <a:spcAft>
                <a:spcPts val="0"/>
              </a:spcAft>
              <a:buClrTx/>
              <a:buSzTx/>
              <a:buFontTx/>
              <a:buNone/>
              <a:tabLst/>
              <a:defRPr lang="en-US" sz="450" b="0" i="0" u="none" strike="noStrike" smtClean="0">
                <a:effectLst/>
                <a:latin typeface="Girl Scout Text Book" panose="02020003000000000000" pitchFamily="18" charset="0"/>
              </a:defRPr>
            </a:lvl1pPr>
          </a:lstStyle>
          <a:p>
            <a:r>
              <a:rPr lang="en-US">
                <a:latin typeface="Palatino Linotype" panose="02040502050505030304" pitchFamily="18" charset="0"/>
              </a:rPr>
              <a:t>©2021 Girl Scouts of the USA. All Rights Reserved.  Not for public distribution.</a:t>
            </a:r>
          </a:p>
        </p:txBody>
      </p:sp>
      <p:sp>
        <p:nvSpPr>
          <p:cNvPr id="4" name="TextBox 3">
            <a:extLst>
              <a:ext uri="{FF2B5EF4-FFF2-40B4-BE49-F238E27FC236}">
                <a16:creationId xmlns:a16="http://schemas.microsoft.com/office/drawing/2014/main" id="{6B21471B-E266-9D42-B85E-45D0FAD1350B}"/>
              </a:ext>
            </a:extLst>
          </p:cNvPr>
          <p:cNvSpPr txBox="1"/>
          <p:nvPr userDrawn="1"/>
        </p:nvSpPr>
        <p:spPr>
          <a:xfrm>
            <a:off x="4064924" y="5234943"/>
            <a:ext cx="1130531" cy="180802"/>
          </a:xfrm>
          <a:prstGeom prst="rect">
            <a:avLst/>
          </a:prstGeom>
          <a:noFill/>
          <a:ln>
            <a:noFill/>
          </a:ln>
        </p:spPr>
        <p:txBody>
          <a:bodyPr vert="horz" wrap="square" lIns="91440" tIns="45720" rIns="91440" bIns="45720" rtlCol="0" anchor="ctr">
            <a:noAutofit/>
          </a:bodyPr>
          <a:lstStyle/>
          <a:p>
            <a:pPr algn="ctr"/>
            <a:r>
              <a:rPr lang="en-US" sz="800" b="0" i="0">
                <a:solidFill>
                  <a:schemeClr val="bg2"/>
                </a:solidFill>
                <a:latin typeface="Palatino Linotype" panose="02040502050505030304" pitchFamily="18" charset="0"/>
              </a:rPr>
              <a:t>5/27/21 Update</a:t>
            </a:r>
          </a:p>
        </p:txBody>
      </p:sp>
    </p:spTree>
    <p:extLst>
      <p:ext uri="{BB962C8B-B14F-4D97-AF65-F5344CB8AC3E}">
        <p14:creationId xmlns:p14="http://schemas.microsoft.com/office/powerpoint/2010/main" val="1008162470"/>
      </p:ext>
    </p:extLst>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774" r:id="rId9"/>
    <p:sldLayoutId id="2147483832" r:id="rId10"/>
    <p:sldLayoutId id="2147483822" r:id="rId11"/>
    <p:sldLayoutId id="2147483823" r:id="rId12"/>
    <p:sldLayoutId id="2147483742" r:id="rId13"/>
    <p:sldLayoutId id="2147483807" r:id="rId14"/>
    <p:sldLayoutId id="2147483894" r:id="rId15"/>
    <p:sldLayoutId id="2147483795" r:id="rId16"/>
    <p:sldLayoutId id="2147483770" r:id="rId17"/>
    <p:sldLayoutId id="2147483763" r:id="rId18"/>
    <p:sldLayoutId id="2147483762" r:id="rId19"/>
    <p:sldLayoutId id="2147483761" r:id="rId20"/>
    <p:sldLayoutId id="2147483731" r:id="rId21"/>
    <p:sldLayoutId id="2147483764" r:id="rId22"/>
    <p:sldLayoutId id="2147483765" r:id="rId23"/>
    <p:sldLayoutId id="2147483766" r:id="rId24"/>
    <p:sldLayoutId id="2147483768" r:id="rId25"/>
    <p:sldLayoutId id="2147483760" r:id="rId26"/>
    <p:sldLayoutId id="2147483732" r:id="rId27"/>
    <p:sldLayoutId id="2147483769" r:id="rId28"/>
    <p:sldLayoutId id="2147483759" r:id="rId29"/>
    <p:sldLayoutId id="2147483733" r:id="rId30"/>
    <p:sldLayoutId id="2147483700" r:id="rId31"/>
    <p:sldLayoutId id="2147483855" r:id="rId32"/>
    <p:sldLayoutId id="2147483699" r:id="rId33"/>
    <p:sldLayoutId id="2147483854" r:id="rId34"/>
    <p:sldLayoutId id="2147483693" r:id="rId35"/>
    <p:sldLayoutId id="2147483853" r:id="rId36"/>
    <p:sldLayoutId id="2147483670" r:id="rId37"/>
    <p:sldLayoutId id="2147483852" r:id="rId38"/>
    <p:sldLayoutId id="2147483702" r:id="rId39"/>
    <p:sldLayoutId id="2147483856" r:id="rId40"/>
    <p:sldLayoutId id="2147483707" r:id="rId41"/>
    <p:sldLayoutId id="2147483857" r:id="rId42"/>
    <p:sldLayoutId id="2147483708" r:id="rId43"/>
    <p:sldLayoutId id="2147483858" r:id="rId44"/>
    <p:sldLayoutId id="2147483710" r:id="rId45"/>
    <p:sldLayoutId id="2147483859" r:id="rId46"/>
    <p:sldLayoutId id="2147483695" r:id="rId47"/>
    <p:sldLayoutId id="2147483692" r:id="rId48"/>
    <p:sldLayoutId id="2147483696" r:id="rId49"/>
    <p:sldLayoutId id="2147483701" r:id="rId50"/>
    <p:sldLayoutId id="2147483706" r:id="rId51"/>
    <p:sldLayoutId id="2147483698" r:id="rId52"/>
    <p:sldLayoutId id="2147483703" r:id="rId53"/>
    <p:sldLayoutId id="2147483704" r:id="rId54"/>
    <p:sldLayoutId id="2147483757" r:id="rId55"/>
    <p:sldLayoutId id="2147483758" r:id="rId56"/>
    <p:sldLayoutId id="2147483833" r:id="rId57"/>
    <p:sldLayoutId id="2147483834" r:id="rId58"/>
    <p:sldLayoutId id="2147483835" r:id="rId59"/>
    <p:sldLayoutId id="2147483836" r:id="rId60"/>
    <p:sldLayoutId id="2147483844" r:id="rId61"/>
    <p:sldLayoutId id="2147483837" r:id="rId62"/>
    <p:sldLayoutId id="2147483845" r:id="rId63"/>
    <p:sldLayoutId id="2147483838" r:id="rId64"/>
    <p:sldLayoutId id="2147483846" r:id="rId65"/>
    <p:sldLayoutId id="2147483839" r:id="rId66"/>
    <p:sldLayoutId id="2147483847" r:id="rId67"/>
    <p:sldLayoutId id="2147483843" r:id="rId68"/>
    <p:sldLayoutId id="2147483851" r:id="rId69"/>
    <p:sldLayoutId id="2147483842" r:id="rId70"/>
    <p:sldLayoutId id="2147483850" r:id="rId71"/>
    <p:sldLayoutId id="2147483840" r:id="rId72"/>
    <p:sldLayoutId id="2147483848" r:id="rId73"/>
    <p:sldLayoutId id="2147483841" r:id="rId74"/>
    <p:sldLayoutId id="2147483849" r:id="rId75"/>
    <p:sldLayoutId id="2147483771" r:id="rId76"/>
    <p:sldLayoutId id="2147483668" r:id="rId77"/>
    <p:sldLayoutId id="2147483714" r:id="rId78"/>
    <p:sldLayoutId id="2147483715" r:id="rId79"/>
    <p:sldLayoutId id="2147483716" r:id="rId80"/>
    <p:sldLayoutId id="2147483662" r:id="rId81"/>
    <p:sldLayoutId id="2147483713" r:id="rId82"/>
    <p:sldLayoutId id="2147483811" r:id="rId83"/>
    <p:sldLayoutId id="2147483812" r:id="rId84"/>
    <p:sldLayoutId id="2147483813" r:id="rId85"/>
    <p:sldLayoutId id="2147483814" r:id="rId86"/>
    <p:sldLayoutId id="2147483815" r:id="rId87"/>
    <p:sldLayoutId id="2147483816" r:id="rId88"/>
    <p:sldLayoutId id="2147483657" r:id="rId89"/>
    <p:sldLayoutId id="2147483717" r:id="rId90"/>
    <p:sldLayoutId id="2147483663" r:id="rId91"/>
    <p:sldLayoutId id="2147483711" r:id="rId92"/>
    <p:sldLayoutId id="2147483718" r:id="rId93"/>
    <p:sldLayoutId id="2147483719" r:id="rId94"/>
    <p:sldLayoutId id="2147483720" r:id="rId95"/>
    <p:sldLayoutId id="2147483722" r:id="rId96"/>
    <p:sldLayoutId id="2147483772" r:id="rId97"/>
    <p:sldLayoutId id="2147483817" r:id="rId98"/>
    <p:sldLayoutId id="2147483802" r:id="rId99"/>
    <p:sldLayoutId id="2147483790" r:id="rId100"/>
    <p:sldLayoutId id="2147483803" r:id="rId101"/>
    <p:sldLayoutId id="2147483791" r:id="rId102"/>
    <p:sldLayoutId id="2147483818" r:id="rId103"/>
    <p:sldLayoutId id="2147483805" r:id="rId104"/>
    <p:sldLayoutId id="2147483773" r:id="rId105"/>
    <p:sldLayoutId id="2147483819" r:id="rId106"/>
    <p:sldLayoutId id="2147483792" r:id="rId107"/>
    <p:sldLayoutId id="2147483804" r:id="rId108"/>
    <p:sldLayoutId id="2147483806" r:id="rId109"/>
    <p:sldLayoutId id="2147483793" r:id="rId110"/>
    <p:sldLayoutId id="2147483725" r:id="rId111"/>
    <p:sldLayoutId id="2147483861" r:id="rId112"/>
    <p:sldLayoutId id="2147483783" r:id="rId113"/>
    <p:sldLayoutId id="2147483827" r:id="rId114"/>
    <p:sldLayoutId id="2147483724" r:id="rId115"/>
    <p:sldLayoutId id="2147483865" r:id="rId116"/>
    <p:sldLayoutId id="2147483782" r:id="rId117"/>
    <p:sldLayoutId id="2147483826" r:id="rId118"/>
    <p:sldLayoutId id="2147483723" r:id="rId119"/>
    <p:sldLayoutId id="2147483866" r:id="rId120"/>
    <p:sldLayoutId id="2147483781" r:id="rId121"/>
    <p:sldLayoutId id="2147483825" r:id="rId122"/>
    <p:sldLayoutId id="2147483694" r:id="rId123"/>
    <p:sldLayoutId id="2147483867" r:id="rId124"/>
    <p:sldLayoutId id="2147483780" r:id="rId125"/>
    <p:sldLayoutId id="2147483824" r:id="rId126"/>
    <p:sldLayoutId id="2147483726" r:id="rId127"/>
    <p:sldLayoutId id="2147483868" r:id="rId128"/>
    <p:sldLayoutId id="2147483784" r:id="rId129"/>
    <p:sldLayoutId id="2147483828" r:id="rId130"/>
    <p:sldLayoutId id="2147483727" r:id="rId131"/>
    <p:sldLayoutId id="2147483869" r:id="rId132"/>
    <p:sldLayoutId id="2147483785" r:id="rId133"/>
    <p:sldLayoutId id="2147483829" r:id="rId134"/>
    <p:sldLayoutId id="2147483728" r:id="rId135"/>
    <p:sldLayoutId id="2147483870" r:id="rId136"/>
    <p:sldLayoutId id="2147483786" r:id="rId137"/>
    <p:sldLayoutId id="2147483830" r:id="rId138"/>
    <p:sldLayoutId id="2147483730" r:id="rId139"/>
    <p:sldLayoutId id="2147483871" r:id="rId140"/>
    <p:sldLayoutId id="2147483787" r:id="rId141"/>
    <p:sldLayoutId id="2147483831" r:id="rId142"/>
    <p:sldLayoutId id="2147483735" r:id="rId143"/>
    <p:sldLayoutId id="2147483736" r:id="rId144"/>
    <p:sldLayoutId id="2147483737" r:id="rId145"/>
    <p:sldLayoutId id="2147483740" r:id="rId146"/>
    <p:sldLayoutId id="2147483734" r:id="rId147"/>
    <p:sldLayoutId id="2147483741" r:id="rId148"/>
    <p:sldLayoutId id="2147483739" r:id="rId149"/>
    <p:sldLayoutId id="2147483738" r:id="rId150"/>
    <p:sldLayoutId id="2147483752" r:id="rId151"/>
    <p:sldLayoutId id="2147483750" r:id="rId152"/>
    <p:sldLayoutId id="2147483749" r:id="rId153"/>
    <p:sldLayoutId id="2147483788" r:id="rId154"/>
    <p:sldLayoutId id="2147483753" r:id="rId155"/>
    <p:sldLayoutId id="2147483754" r:id="rId156"/>
    <p:sldLayoutId id="2147483789" r:id="rId157"/>
    <p:sldLayoutId id="2147483756" r:id="rId158"/>
    <p:sldLayoutId id="2147483883" r:id="rId159"/>
    <p:sldLayoutId id="2147483884" r:id="rId160"/>
    <p:sldLayoutId id="2147483885" r:id="rId161"/>
    <p:sldLayoutId id="2147483895" r:id="rId162"/>
    <p:sldLayoutId id="2147483896" r:id="rId163"/>
  </p:sldLayoutIdLst>
  <p:transition>
    <p:fade/>
  </p:transition>
  <p:hf hdr="0" dt="0"/>
  <p:txStyles>
    <p:titleStyle>
      <a:lvl1pPr algn="l" defTabSz="685783" rtl="0" eaLnBrk="1" latinLnBrk="0" hangingPunct="1">
        <a:lnSpc>
          <a:spcPct val="90000"/>
        </a:lnSpc>
        <a:spcBef>
          <a:spcPct val="0"/>
        </a:spcBef>
        <a:buNone/>
        <a:defRPr sz="1725" b="0" i="0" kern="1200">
          <a:solidFill>
            <a:schemeClr val="tx1"/>
          </a:solidFill>
          <a:latin typeface="Palatino Linotype" panose="02040502050505030304" pitchFamily="18" charset="0"/>
          <a:ea typeface="+mj-ea"/>
          <a:cs typeface="+mj-cs"/>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15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20" userDrawn="1">
          <p15:clr>
            <a:srgbClr val="F26B43"/>
          </p15:clr>
        </p15:guide>
        <p15:guide id="2" pos="2880" userDrawn="1">
          <p15:clr>
            <a:srgbClr val="FDE53C"/>
          </p15:clr>
        </p15:guide>
        <p15:guide id="3" pos="5640" userDrawn="1">
          <p15:clr>
            <a:srgbClr val="F26B43"/>
          </p15:clr>
        </p15:guide>
        <p15:guide id="4" orient="horz" pos="1620" userDrawn="1">
          <p15:clr>
            <a:srgbClr val="FDE53C"/>
          </p15:clr>
        </p15:guide>
        <p15:guide id="5" orient="horz" pos="108" userDrawn="1">
          <p15:clr>
            <a:srgbClr val="F26B43"/>
          </p15:clr>
        </p15:guide>
        <p15:guide id="6" orient="horz" pos="3132" userDrawn="1">
          <p15:clr>
            <a:srgbClr val="F26B43"/>
          </p15:clr>
        </p15:guide>
        <p15:guide id="7" pos="2928" userDrawn="1">
          <p15:clr>
            <a:srgbClr val="F26B43"/>
          </p15:clr>
        </p15:guide>
        <p15:guide id="8" pos="2832" userDrawn="1">
          <p15:clr>
            <a:srgbClr val="F26B43"/>
          </p15:clr>
        </p15:guide>
        <p15:guide id="9" orient="horz" pos="432" userDrawn="1">
          <p15:clr>
            <a:srgbClr val="F26B43"/>
          </p15:clr>
        </p15:guide>
        <p15:guide id="10" orient="horz" pos="2808" userDrawn="1">
          <p15:clr>
            <a:srgbClr val="F26B43"/>
          </p15:clr>
        </p15:guide>
        <p15:guide id="11" pos="4320" userDrawn="1">
          <p15:clr>
            <a:srgbClr val="FDE53C"/>
          </p15:clr>
        </p15:guide>
        <p15:guide id="12" pos="1440" userDrawn="1">
          <p15:clr>
            <a:srgbClr val="FDE53C"/>
          </p15:clr>
        </p15:guide>
        <p15:guide id="13" pos="216" userDrawn="1">
          <p15:clr>
            <a:srgbClr val="F26B43"/>
          </p15:clr>
        </p15:guide>
        <p15:guide id="14" pos="4272" userDrawn="1">
          <p15:clr>
            <a:srgbClr val="F26B43"/>
          </p15:clr>
        </p15:guide>
        <p15:guide id="15" pos="4368" userDrawn="1">
          <p15:clr>
            <a:srgbClr val="F26B43"/>
          </p15:clr>
        </p15:guide>
        <p15:guide id="16" pos="5598" userDrawn="1">
          <p15:clr>
            <a:srgbClr val="F26B43"/>
          </p15:clr>
        </p15:guide>
        <p15:guide id="17" pos="2784" userDrawn="1">
          <p15:clr>
            <a:srgbClr val="F26B43"/>
          </p15:clr>
        </p15:guide>
        <p15:guide id="18" pos="1488" userDrawn="1">
          <p15:clr>
            <a:srgbClr val="F26B43"/>
          </p15:clr>
        </p15:guide>
        <p15:guide id="19" pos="1392" userDrawn="1">
          <p15:clr>
            <a:srgbClr val="F26B43"/>
          </p15:clr>
        </p15:guide>
        <p15:guide id="20" pos="168" userDrawn="1">
          <p15:clr>
            <a:srgbClr val="F26B43"/>
          </p15:clr>
        </p15:guide>
        <p15:guide id="21" orient="horz" pos="1566" userDrawn="1">
          <p15:clr>
            <a:srgbClr val="F26B43"/>
          </p15:clr>
        </p15:guide>
        <p15:guide id="22" orient="horz" pos="162" userDrawn="1">
          <p15:clr>
            <a:srgbClr val="F26B43"/>
          </p15:clr>
        </p15:guide>
        <p15:guide id="23" orient="horz" pos="3078" userDrawn="1">
          <p15:clr>
            <a:srgbClr val="F26B43"/>
          </p15:clr>
        </p15:guide>
        <p15:guide id="24" orient="horz" pos="1674" userDrawn="1">
          <p15:clr>
            <a:srgbClr val="F26B43"/>
          </p15:clr>
        </p15:guide>
        <p15:guide id="25" orient="horz" pos="228" userDrawn="1">
          <p15:clr>
            <a:srgbClr val="F26B43"/>
          </p15:clr>
        </p15:guide>
        <p15:guide id="26" pos="5544" userDrawn="1">
          <p15:clr>
            <a:srgbClr val="F26B43"/>
          </p15:clr>
        </p15:guide>
        <p15:guide id="27" pos="2980" userDrawn="1">
          <p15:clr>
            <a:srgbClr val="F26B43"/>
          </p15:clr>
        </p15:guide>
        <p15:guide id="28" orient="horz" pos="30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55.png"/></Relationships>
</file>

<file path=ppt/slides/_rels/slide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xml"/><Relationship Id="rId1" Type="http://schemas.openxmlformats.org/officeDocument/2006/relationships/slideLayout" Target="../slideLayouts/slideLayout1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girlscoutsconnect.sharepoint.com/:v:/r/sites/Marketing/Shared%20Documents/Find%20What%27s%20Within%202026/Brand%20Videos%20-%20ENG/26_FindWhatsWithin_BrandVideo_30ENG.mp4?csf=1&amp;web=1&amp;e=4wAnhD" TargetMode="Externa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98.xml"/><Relationship Id="rId4" Type="http://schemas.openxmlformats.org/officeDocument/2006/relationships/image" Target="../media/image60.png"/></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32.xml"/><Relationship Id="rId4" Type="http://schemas.openxmlformats.org/officeDocument/2006/relationships/image" Target="../media/image61.emf"/></Relationships>
</file>

<file path=ppt/slides/_rels/slide8.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6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6.xml"/></Relationships>
</file>

<file path=ppt/slides/_rels/slide1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5.jpg"/></Relationships>
</file>

<file path=ppt/slides/_rels/slide1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93.xml"/><Relationship Id="rId5" Type="http://schemas.openxmlformats.org/officeDocument/2006/relationships/image" Target="../media/image70.png"/><Relationship Id="rId4" Type="http://schemas.openxmlformats.org/officeDocument/2006/relationships/image" Target="../media/image69.jpeg"/></Relationships>
</file>

<file path=ppt/slides/_rels/slide1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5.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17.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notesSlide" Target="../notesSlides/notesSlide7.xml"/><Relationship Id="rId1" Type="http://schemas.openxmlformats.org/officeDocument/2006/relationships/slideLayout" Target="../slideLayouts/slideLayout51.xml"/></Relationships>
</file>

<file path=ppt/slides/_rels/slide2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8.xml"/><Relationship Id="rId1" Type="http://schemas.openxmlformats.org/officeDocument/2006/relationships/slideLayout" Target="../slideLayouts/slideLayout9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52.png"/><Relationship Id="rId7" Type="http://schemas.openxmlformats.org/officeDocument/2006/relationships/hyperlink" Target="https://www.rawpixel.com/search/survey"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85.1"/><Relationship Id="rId5" Type="http://schemas.openxmlformats.org/officeDocument/2006/relationships/hyperlink" Target="https://www.rawpixel.com/image/457438/free-illustration-image-24hr-advertisement" TargetMode="External"/><Relationship Id="rId4" Type="http://schemas.openxmlformats.org/officeDocument/2006/relationships/image" Target="../media/image84.1"/><Relationship Id="rId9" Type="http://schemas.openxmlformats.org/officeDocument/2006/relationships/image" Target="../media/image87.png"/></Relationships>
</file>

<file path=ppt/slides/_rels/slide2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1.xml"/><Relationship Id="rId1" Type="http://schemas.openxmlformats.org/officeDocument/2006/relationships/slideLayout" Target="../slideLayouts/slideLayout56.xml"/><Relationship Id="rId4" Type="http://schemas.openxmlformats.org/officeDocument/2006/relationships/hyperlink" Target="mailto:Customercare@gsgcf.org"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6.xml"/></Relationships>
</file>

<file path=ppt/slides/_rels/slide3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mailto:customercare@gsgcf.org" TargetMode="External"/><Relationship Id="rId1" Type="http://schemas.openxmlformats.org/officeDocument/2006/relationships/slideLayout" Target="../slideLayouts/slideLayout98.xml"/></Relationships>
</file>

<file path=ppt/slides/_rels/slide3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4.xml"/><Relationship Id="rId1" Type="http://schemas.openxmlformats.org/officeDocument/2006/relationships/slideLayout" Target="../slideLayouts/slideLayout56.xml"/></Relationships>
</file>

<file path=ppt/slides/_rels/slide3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5.xml"/><Relationship Id="rId1" Type="http://schemas.openxmlformats.org/officeDocument/2006/relationships/slideLayout" Target="../slideLayouts/slideLayout56.xml"/><Relationship Id="rId4" Type="http://schemas.openxmlformats.org/officeDocument/2006/relationships/image" Target="../media/image9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3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14.xml"/><Relationship Id="rId4" Type="http://schemas.openxmlformats.org/officeDocument/2006/relationships/image" Target="../media/image97.png"/></Relationships>
</file>

<file path=ppt/slides/_rels/slide3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14.xml"/><Relationship Id="rId4" Type="http://schemas.openxmlformats.org/officeDocument/2006/relationships/image" Target="../media/image108.png"/></Relationships>
</file>

<file path=ppt/slides/_rels/slide41.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6.xml"/></Relationships>
</file>

<file path=ppt/slides/_rels/slide4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14.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png"/></Relationships>
</file>

<file path=ppt/slides/_rels/slide49.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14.xml"/><Relationship Id="rId4" Type="http://schemas.openxmlformats.org/officeDocument/2006/relationships/image" Target="../media/image128.png"/></Relationships>
</file>

<file path=ppt/slides/_rels/slide50.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17.xml"/><Relationship Id="rId1" Type="http://schemas.openxmlformats.org/officeDocument/2006/relationships/slideLayout" Target="../slideLayouts/slideLayout26.xml"/><Relationship Id="rId5" Type="http://schemas.openxmlformats.org/officeDocument/2006/relationships/image" Target="../media/image135.png"/><Relationship Id="rId4" Type="http://schemas.openxmlformats.org/officeDocument/2006/relationships/image" Target="../media/image134.png"/></Relationships>
</file>

<file path=ppt/slides/_rels/slide53.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png"/><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14.xml"/><Relationship Id="rId6" Type="http://schemas.openxmlformats.org/officeDocument/2006/relationships/image" Target="../media/image143.png"/><Relationship Id="rId5" Type="http://schemas.openxmlformats.org/officeDocument/2006/relationships/image" Target="../media/image142.png"/><Relationship Id="rId4" Type="http://schemas.openxmlformats.org/officeDocument/2006/relationships/image" Target="../media/image141.png"/></Relationships>
</file>

<file path=ppt/slides/_rels/slide56.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56.xml"/></Relationships>
</file>

<file path=ppt/slides/_rels/slide57.xml.rels><?xml version="1.0" encoding="UTF-8" standalone="yes"?>
<Relationships xmlns="http://schemas.openxmlformats.org/package/2006/relationships"><Relationship Id="rId3" Type="http://schemas.openxmlformats.org/officeDocument/2006/relationships/image" Target="../media/image146.png"/><Relationship Id="rId7" Type="http://schemas.openxmlformats.org/officeDocument/2006/relationships/image" Target="../media/image150.png"/><Relationship Id="rId2" Type="http://schemas.openxmlformats.org/officeDocument/2006/relationships/image" Target="../media/image145.png"/><Relationship Id="rId1" Type="http://schemas.openxmlformats.org/officeDocument/2006/relationships/slideLayout" Target="../slideLayouts/slideLayout14.xml"/><Relationship Id="rId6" Type="http://schemas.openxmlformats.org/officeDocument/2006/relationships/image" Target="../media/image149.png"/><Relationship Id="rId5" Type="http://schemas.openxmlformats.org/officeDocument/2006/relationships/image" Target="../media/image148.png"/><Relationship Id="rId4" Type="http://schemas.openxmlformats.org/officeDocument/2006/relationships/image" Target="../media/image147.png"/></Relationships>
</file>

<file path=ppt/slides/_rels/slide58.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image" Target="../media/image151.png"/><Relationship Id="rId1" Type="http://schemas.openxmlformats.org/officeDocument/2006/relationships/slideLayout" Target="../slideLayouts/slideLayout14.xml"/><Relationship Id="rId4" Type="http://schemas.openxmlformats.org/officeDocument/2006/relationships/image" Target="../media/image153.png"/></Relationships>
</file>

<file path=ppt/slides/_rels/slide59.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image" Target="../media/image154.png"/><Relationship Id="rId1" Type="http://schemas.openxmlformats.org/officeDocument/2006/relationships/slideLayout" Target="../slideLayouts/slideLayout14.xml"/><Relationship Id="rId4" Type="http://schemas.openxmlformats.org/officeDocument/2006/relationships/image" Target="../media/image156.png"/></Relationships>
</file>

<file path=ppt/slides/_rels/slide60.xml.rels><?xml version="1.0" encoding="UTF-8" standalone="yes"?>
<Relationships xmlns="http://schemas.openxmlformats.org/package/2006/relationships"><Relationship Id="rId2" Type="http://schemas.openxmlformats.org/officeDocument/2006/relationships/image" Target="../media/image157.png"/><Relationship Id="rId1" Type="http://schemas.openxmlformats.org/officeDocument/2006/relationships/slideLayout" Target="../slideLayouts/slideLayout56.xml"/></Relationships>
</file>

<file path=ppt/slides/_rels/slide61.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png"/><Relationship Id="rId1" Type="http://schemas.openxmlformats.org/officeDocument/2006/relationships/slideLayout" Target="../slideLayouts/slideLayout14.xml"/><Relationship Id="rId5" Type="http://schemas.openxmlformats.org/officeDocument/2006/relationships/image" Target="../media/image161.png"/><Relationship Id="rId4" Type="http://schemas.openxmlformats.org/officeDocument/2006/relationships/image" Target="../media/image160.pn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6.xml"/></Relationships>
</file>

<file path=ppt/slides/_rels/slide63.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62.png"/><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png"/><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67.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png"/><Relationship Id="rId1" Type="http://schemas.openxmlformats.org/officeDocument/2006/relationships/slideLayout" Target="../slideLayouts/slideLayout14.xml"/><Relationship Id="rId4" Type="http://schemas.openxmlformats.org/officeDocument/2006/relationships/image" Target="../media/image169.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69.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14.xml"/><Relationship Id="rId5" Type="http://schemas.openxmlformats.org/officeDocument/2006/relationships/image" Target="../media/image173.png"/><Relationship Id="rId4" Type="http://schemas.openxmlformats.org/officeDocument/2006/relationships/image" Target="../media/image172.png"/></Relationships>
</file>

<file path=ppt/slides/_rels/slide70.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png"/><Relationship Id="rId1" Type="http://schemas.openxmlformats.org/officeDocument/2006/relationships/slideLayout" Target="../slideLayouts/slideLayout14.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72.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image" Target="../media/image179.png"/><Relationship Id="rId1" Type="http://schemas.openxmlformats.org/officeDocument/2006/relationships/slideLayout" Target="../slideLayouts/slideLayout14.xml"/><Relationship Id="rId4" Type="http://schemas.openxmlformats.org/officeDocument/2006/relationships/image" Target="../media/image181.png"/></Relationships>
</file>

<file path=ppt/slides/_rels/slide73.xml.rels><?xml version="1.0" encoding="UTF-8" standalone="yes"?>
<Relationships xmlns="http://schemas.openxmlformats.org/package/2006/relationships"><Relationship Id="rId3" Type="http://schemas.openxmlformats.org/officeDocument/2006/relationships/hyperlink" Target="https://halliwell-library.blogspot.com/2012/04/" TargetMode="External"/><Relationship Id="rId2" Type="http://schemas.openxmlformats.org/officeDocument/2006/relationships/image" Target="../media/image182.jpg"/><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3" Type="http://schemas.openxmlformats.org/officeDocument/2006/relationships/hyperlink" Target="mailto:Customercare@gsgcf.org" TargetMode="External"/><Relationship Id="rId2" Type="http://schemas.openxmlformats.org/officeDocument/2006/relationships/notesSlide" Target="../notesSlides/notesSlide19.xml"/><Relationship Id="rId1" Type="http://schemas.openxmlformats.org/officeDocument/2006/relationships/slideLayout" Target="../slideLayouts/slideLayout151.xml"/><Relationship Id="rId5" Type="http://schemas.openxmlformats.org/officeDocument/2006/relationships/image" Target="../media/image183.png"/><Relationship Id="rId4" Type="http://schemas.openxmlformats.org/officeDocument/2006/relationships/image" Target="../media/image52.png"/></Relationships>
</file>

<file path=ppt/slides/_rels/slide7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84.jpg"/><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image" Target="../media/image186.emf"/><Relationship Id="rId2" Type="http://schemas.openxmlformats.org/officeDocument/2006/relationships/image" Target="../media/image185.png"/><Relationship Id="rId1" Type="http://schemas.openxmlformats.org/officeDocument/2006/relationships/slideLayout" Target="../slideLayouts/slideLayout162.xml"/><Relationship Id="rId5" Type="http://schemas.openxmlformats.org/officeDocument/2006/relationships/image" Target="../media/image188.emf"/><Relationship Id="rId4" Type="http://schemas.openxmlformats.org/officeDocument/2006/relationships/image" Target="../media/image187.emf"/></Relationships>
</file>

<file path=ppt/slides/_rels/slide77.xml.rels><?xml version="1.0" encoding="UTF-8" standalone="yes"?>
<Relationships xmlns="http://schemas.openxmlformats.org/package/2006/relationships"><Relationship Id="rId3" Type="http://schemas.openxmlformats.org/officeDocument/2006/relationships/image" Target="../media/image188.emf"/><Relationship Id="rId7" Type="http://schemas.openxmlformats.org/officeDocument/2006/relationships/image" Target="../media/image190.emf"/><Relationship Id="rId2" Type="http://schemas.openxmlformats.org/officeDocument/2006/relationships/image" Target="../media/image185.png"/><Relationship Id="rId1" Type="http://schemas.openxmlformats.org/officeDocument/2006/relationships/slideLayout" Target="../slideLayouts/slideLayout162.xml"/><Relationship Id="rId6" Type="http://schemas.openxmlformats.org/officeDocument/2006/relationships/image" Target="../media/image189.png"/><Relationship Id="rId5" Type="http://schemas.openxmlformats.org/officeDocument/2006/relationships/image" Target="../media/image186.emf"/><Relationship Id="rId4" Type="http://schemas.openxmlformats.org/officeDocument/2006/relationships/image" Target="../media/image187.emf"/></Relationships>
</file>

<file path=ppt/slides/_rels/slide78.xml.rels><?xml version="1.0" encoding="UTF-8" standalone="yes"?>
<Relationships xmlns="http://schemas.openxmlformats.org/package/2006/relationships"><Relationship Id="rId2" Type="http://schemas.openxmlformats.org/officeDocument/2006/relationships/image" Target="../media/image191.jpg"/><Relationship Id="rId1" Type="http://schemas.openxmlformats.org/officeDocument/2006/relationships/slideLayout" Target="../slideLayouts/slideLayout162.xml"/></Relationships>
</file>

<file path=ppt/slides/_rels/slide79.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92.png"/><Relationship Id="rId1" Type="http://schemas.openxmlformats.org/officeDocument/2006/relationships/slideLayout" Target="../slideLayouts/slideLayout14.xml"/></Relationships>
</file>

<file path=ppt/slides/_rels/slide80.xml.rels><?xml version="1.0" encoding="UTF-8" standalone="yes"?>
<Relationships xmlns="http://schemas.openxmlformats.org/package/2006/relationships"><Relationship Id="rId2" Type="http://schemas.openxmlformats.org/officeDocument/2006/relationships/image" Target="../media/image194.jpg"/><Relationship Id="rId1" Type="http://schemas.openxmlformats.org/officeDocument/2006/relationships/slideLayout" Target="../slideLayouts/slideLayout162.xml"/></Relationships>
</file>

<file path=ppt/slides/_rels/slide81.xml.rels><?xml version="1.0" encoding="UTF-8" standalone="yes"?>
<Relationships xmlns="http://schemas.openxmlformats.org/package/2006/relationships"><Relationship Id="rId2" Type="http://schemas.openxmlformats.org/officeDocument/2006/relationships/image" Target="../media/image191.jpg"/><Relationship Id="rId1" Type="http://schemas.openxmlformats.org/officeDocument/2006/relationships/slideLayout" Target="../slideLayouts/slideLayout162.xml"/></Relationships>
</file>

<file path=ppt/slides/_rels/slide82.xml.rels><?xml version="1.0" encoding="UTF-8" standalone="yes"?>
<Relationships xmlns="http://schemas.openxmlformats.org/package/2006/relationships"><Relationship Id="rId2" Type="http://schemas.openxmlformats.org/officeDocument/2006/relationships/image" Target="../media/image195.jpg"/><Relationship Id="rId1" Type="http://schemas.openxmlformats.org/officeDocument/2006/relationships/slideLayout" Target="../slideLayouts/slideLayout162.xml"/></Relationships>
</file>

<file path=ppt/slides/_rels/slide83.xml.rels><?xml version="1.0" encoding="UTF-8" standalone="yes"?>
<Relationships xmlns="http://schemas.openxmlformats.org/package/2006/relationships"><Relationship Id="rId3" Type="http://schemas.openxmlformats.org/officeDocument/2006/relationships/image" Target="../media/image197.jpg"/><Relationship Id="rId2" Type="http://schemas.openxmlformats.org/officeDocument/2006/relationships/image" Target="../media/image196.png"/><Relationship Id="rId1" Type="http://schemas.openxmlformats.org/officeDocument/2006/relationships/slideLayout" Target="../slideLayouts/slideLayout163.xml"/></Relationships>
</file>

<file path=ppt/slides/_rels/slide84.xml.rels><?xml version="1.0" encoding="UTF-8" standalone="yes"?>
<Relationships xmlns="http://schemas.openxmlformats.org/package/2006/relationships"><Relationship Id="rId2" Type="http://schemas.openxmlformats.org/officeDocument/2006/relationships/image" Target="../media/image198.jpg"/><Relationship Id="rId1" Type="http://schemas.openxmlformats.org/officeDocument/2006/relationships/slideLayout" Target="../slideLayouts/slideLayout162.xml"/></Relationships>
</file>

<file path=ppt/slides/_rels/slide85.xml.rels><?xml version="1.0" encoding="UTF-8" standalone="yes"?>
<Relationships xmlns="http://schemas.openxmlformats.org/package/2006/relationships"><Relationship Id="rId2" Type="http://schemas.openxmlformats.org/officeDocument/2006/relationships/image" Target="../media/image199.emf"/><Relationship Id="rId1" Type="http://schemas.openxmlformats.org/officeDocument/2006/relationships/slideLayout" Target="../slideLayouts/slideLayout14.xml"/></Relationships>
</file>

<file path=ppt/slides/_rels/slide86.xml.rels><?xml version="1.0" encoding="UTF-8" standalone="yes"?>
<Relationships xmlns="http://schemas.openxmlformats.org/package/2006/relationships"><Relationship Id="rId2" Type="http://schemas.openxmlformats.org/officeDocument/2006/relationships/image" Target="../media/image200.jpg"/><Relationship Id="rId1" Type="http://schemas.openxmlformats.org/officeDocument/2006/relationships/slideLayout" Target="../slideLayouts/slideLayout162.xml"/></Relationships>
</file>

<file path=ppt/slides/_rels/slide87.xml.rels><?xml version="1.0" encoding="UTF-8" standalone="yes"?>
<Relationships xmlns="http://schemas.openxmlformats.org/package/2006/relationships"><Relationship Id="rId2" Type="http://schemas.openxmlformats.org/officeDocument/2006/relationships/image" Target="../media/image201.jpg"/><Relationship Id="rId1" Type="http://schemas.openxmlformats.org/officeDocument/2006/relationships/slideLayout" Target="../slideLayouts/slideLayout83.xml"/></Relationships>
</file>

<file path=ppt/slides/_rels/slide88.xml.rels><?xml version="1.0" encoding="UTF-8" standalone="yes"?>
<Relationships xmlns="http://schemas.openxmlformats.org/package/2006/relationships"><Relationship Id="rId2" Type="http://schemas.openxmlformats.org/officeDocument/2006/relationships/image" Target="../media/image202.jpg"/><Relationship Id="rId1" Type="http://schemas.openxmlformats.org/officeDocument/2006/relationships/slideLayout" Target="../slideLayouts/slideLayout14.xml"/></Relationships>
</file>

<file path=ppt/slides/_rels/slide89.xml.rels><?xml version="1.0" encoding="UTF-8" standalone="yes"?>
<Relationships xmlns="http://schemas.openxmlformats.org/package/2006/relationships"><Relationship Id="rId3" Type="http://schemas.openxmlformats.org/officeDocument/2006/relationships/image" Target="../media/image203.jpg"/><Relationship Id="rId2" Type="http://schemas.openxmlformats.org/officeDocument/2006/relationships/image" Target="../media/image52.png"/><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2" Type="http://schemas.openxmlformats.org/officeDocument/2006/relationships/image" Target="../media/image204.jpg"/><Relationship Id="rId1" Type="http://schemas.openxmlformats.org/officeDocument/2006/relationships/slideLayout" Target="../slideLayouts/slideLayout39.xml"/></Relationships>
</file>

<file path=ppt/slides/_rels/slide91.xml.rels><?xml version="1.0" encoding="UTF-8" standalone="yes"?>
<Relationships xmlns="http://schemas.openxmlformats.org/package/2006/relationships"><Relationship Id="rId3" Type="http://schemas.openxmlformats.org/officeDocument/2006/relationships/image" Target="../media/image205.jpeg"/><Relationship Id="rId7" Type="http://schemas.openxmlformats.org/officeDocument/2006/relationships/image" Target="../media/image209.jpeg"/><Relationship Id="rId2" Type="http://schemas.openxmlformats.org/officeDocument/2006/relationships/notesSlide" Target="../notesSlides/notesSlide20.xml"/><Relationship Id="rId1" Type="http://schemas.openxmlformats.org/officeDocument/2006/relationships/slideLayout" Target="../slideLayouts/slideLayout20.xml"/><Relationship Id="rId6" Type="http://schemas.openxmlformats.org/officeDocument/2006/relationships/image" Target="../media/image208.jpeg"/><Relationship Id="rId5" Type="http://schemas.openxmlformats.org/officeDocument/2006/relationships/image" Target="../media/image207.jpeg"/><Relationship Id="rId4" Type="http://schemas.openxmlformats.org/officeDocument/2006/relationships/image" Target="../media/image206.jpeg"/></Relationships>
</file>

<file path=ppt/slides/_rels/slide92.xml.rels><?xml version="1.0" encoding="UTF-8" standalone="yes"?>
<Relationships xmlns="http://schemas.openxmlformats.org/package/2006/relationships"><Relationship Id="rId3" Type="http://schemas.openxmlformats.org/officeDocument/2006/relationships/image" Target="../media/image210.jpeg"/><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93.xml.rels><?xml version="1.0" encoding="UTF-8" standalone="yes"?>
<Relationships xmlns="http://schemas.openxmlformats.org/package/2006/relationships"><Relationship Id="rId3" Type="http://schemas.openxmlformats.org/officeDocument/2006/relationships/image" Target="../media/image211.jpeg"/><Relationship Id="rId2" Type="http://schemas.openxmlformats.org/officeDocument/2006/relationships/notesSlide" Target="../notesSlides/notesSlide22.xml"/><Relationship Id="rId1" Type="http://schemas.openxmlformats.org/officeDocument/2006/relationships/slideLayout" Target="../slideLayouts/slideLayout20.xml"/><Relationship Id="rId5" Type="http://schemas.openxmlformats.org/officeDocument/2006/relationships/image" Target="../media/image213.png"/><Relationship Id="rId4" Type="http://schemas.openxmlformats.org/officeDocument/2006/relationships/image" Target="../media/image212.jpeg"/></Relationships>
</file>

<file path=ppt/slides/_rels/slide94.xml.rels><?xml version="1.0" encoding="UTF-8" standalone="yes"?>
<Relationships xmlns="http://schemas.openxmlformats.org/package/2006/relationships"><Relationship Id="rId2" Type="http://schemas.openxmlformats.org/officeDocument/2006/relationships/image" Target="../media/image214.png"/><Relationship Id="rId1" Type="http://schemas.openxmlformats.org/officeDocument/2006/relationships/slideLayout" Target="../slideLayouts/slideLayout93.xml"/></Relationships>
</file>

<file path=ppt/slides/_rels/slide95.xml.rels><?xml version="1.0" encoding="UTF-8" standalone="yes"?>
<Relationships xmlns="http://schemas.openxmlformats.org/package/2006/relationships"><Relationship Id="rId3" Type="http://schemas.openxmlformats.org/officeDocument/2006/relationships/hyperlink" Target="mailto:customercare@gsgcf.org" TargetMode="External"/><Relationship Id="rId2" Type="http://schemas.openxmlformats.org/officeDocument/2006/relationships/image" Target="../media/image214.png"/><Relationship Id="rId1" Type="http://schemas.openxmlformats.org/officeDocument/2006/relationships/slideLayout" Target="../slideLayouts/slideLayout93.xml"/></Relationships>
</file>

<file path=ppt/slides/_rels/slide96.xml.rels><?xml version="1.0" encoding="UTF-8" standalone="yes"?>
<Relationships xmlns="http://schemas.openxmlformats.org/package/2006/relationships"><Relationship Id="rId3" Type="http://schemas.openxmlformats.org/officeDocument/2006/relationships/image" Target="../media/image216.jpeg"/><Relationship Id="rId2" Type="http://schemas.openxmlformats.org/officeDocument/2006/relationships/image" Target="../media/image215.png"/><Relationship Id="rId1" Type="http://schemas.openxmlformats.org/officeDocument/2006/relationships/slideLayout" Target="../slideLayouts/slideLayout93.xml"/></Relationships>
</file>

<file path=ppt/slides/_rels/slide97.xml.rels><?xml version="1.0" encoding="UTF-8" standalone="yes"?>
<Relationships xmlns="http://schemas.openxmlformats.org/package/2006/relationships"><Relationship Id="rId2" Type="http://schemas.openxmlformats.org/officeDocument/2006/relationships/image" Target="../media/image217.jpeg"/><Relationship Id="rId1" Type="http://schemas.openxmlformats.org/officeDocument/2006/relationships/slideLayout" Target="../slideLayouts/slideLayout93.xml"/></Relationships>
</file>

<file path=ppt/slides/_rels/slide98.xml.rels><?xml version="1.0" encoding="UTF-8" standalone="yes"?>
<Relationships xmlns="http://schemas.openxmlformats.org/package/2006/relationships"><Relationship Id="rId2" Type="http://schemas.openxmlformats.org/officeDocument/2006/relationships/image" Target="../media/image218.png"/><Relationship Id="rId1" Type="http://schemas.openxmlformats.org/officeDocument/2006/relationships/slideLayout" Target="../slideLayouts/slideLayout116.xml"/></Relationships>
</file>

<file path=ppt/slides/_rels/slide99.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23.xml"/><Relationship Id="rId1" Type="http://schemas.openxmlformats.org/officeDocument/2006/relationships/slideLayout" Target="../slideLayouts/slideLayout26.xml"/><Relationship Id="rId4" Type="http://schemas.openxmlformats.org/officeDocument/2006/relationships/image" Target="../media/image220.jpeg"/></Relationships>
</file>

<file path=ppt/slides/_rels/slide100.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24.xml"/><Relationship Id="rId1" Type="http://schemas.openxmlformats.org/officeDocument/2006/relationships/slideLayout" Target="../slideLayouts/slideLayout26.xml"/></Relationships>
</file>

<file path=ppt/slides/_rels/slide101.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image" Target="../media/image222.png"/><Relationship Id="rId1" Type="http://schemas.openxmlformats.org/officeDocument/2006/relationships/slideLayout" Target="../slideLayouts/slideLayout13.xml"/></Relationships>
</file>

<file path=ppt/slides/_rels/slide102.xml.rels><?xml version="1.0" encoding="UTF-8" standalone="yes"?>
<Relationships xmlns="http://schemas.openxmlformats.org/package/2006/relationships"><Relationship Id="rId2" Type="http://schemas.openxmlformats.org/officeDocument/2006/relationships/image" Target="../media/image224.jpeg"/><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3" Type="http://schemas.openxmlformats.org/officeDocument/2006/relationships/image" Target="../media/image226.jpg"/><Relationship Id="rId7" Type="http://schemas.openxmlformats.org/officeDocument/2006/relationships/image" Target="../media/image230.jpg"/><Relationship Id="rId2" Type="http://schemas.openxmlformats.org/officeDocument/2006/relationships/image" Target="../media/image225.jpg"/><Relationship Id="rId1" Type="http://schemas.openxmlformats.org/officeDocument/2006/relationships/slideLayout" Target="../slideLayouts/slideLayout13.xml"/><Relationship Id="rId6" Type="http://schemas.openxmlformats.org/officeDocument/2006/relationships/image" Target="../media/image229.jpg"/><Relationship Id="rId5" Type="http://schemas.openxmlformats.org/officeDocument/2006/relationships/image" Target="../media/image228.jpg"/><Relationship Id="rId4" Type="http://schemas.openxmlformats.org/officeDocument/2006/relationships/image" Target="../media/image227.jpg"/></Relationships>
</file>

<file path=ppt/slides/_rels/slide10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image" Target="../media/image52.png"/><Relationship Id="rId1" Type="http://schemas.openxmlformats.org/officeDocument/2006/relationships/slideLayout" Target="../slideLayouts/slideLayout1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AEFDA24-ECE1-324E-96CF-F2A3E0037A40}"/>
              </a:ext>
            </a:extLst>
          </p:cNvPr>
          <p:cNvSpPr>
            <a:spLocks noGrp="1"/>
          </p:cNvSpPr>
          <p:nvPr>
            <p:ph type="title"/>
          </p:nvPr>
        </p:nvSpPr>
        <p:spPr>
          <a:xfrm>
            <a:off x="180326" y="2502568"/>
            <a:ext cx="4229100" cy="890822"/>
          </a:xfrm>
        </p:spPr>
        <p:txBody>
          <a:bodyPr/>
          <a:lstStyle/>
          <a:p>
            <a:r>
              <a:rPr lang="en-US" sz="4800"/>
              <a:t>Welcome!</a:t>
            </a:r>
          </a:p>
        </p:txBody>
      </p:sp>
      <p:sp>
        <p:nvSpPr>
          <p:cNvPr id="10" name="Text Placeholder 9">
            <a:extLst>
              <a:ext uri="{FF2B5EF4-FFF2-40B4-BE49-F238E27FC236}">
                <a16:creationId xmlns:a16="http://schemas.microsoft.com/office/drawing/2014/main" id="{297C4D5B-9626-2E4F-9E17-F95046DF533F}"/>
              </a:ext>
            </a:extLst>
          </p:cNvPr>
          <p:cNvSpPr>
            <a:spLocks noGrp="1"/>
          </p:cNvSpPr>
          <p:nvPr>
            <p:ph type="body" sz="quarter" idx="15"/>
          </p:nvPr>
        </p:nvSpPr>
        <p:spPr>
          <a:xfrm>
            <a:off x="171646" y="3434367"/>
            <a:ext cx="4229100" cy="806147"/>
          </a:xfrm>
        </p:spPr>
        <p:txBody>
          <a:bodyPr/>
          <a:lstStyle/>
          <a:p>
            <a:r>
              <a:rPr lang="en-US" sz="2800" dirty="0"/>
              <a:t>Service Unit Kick-Off</a:t>
            </a:r>
          </a:p>
          <a:p>
            <a:r>
              <a:rPr lang="en-US" sz="2800" dirty="0"/>
              <a:t> June 27, 2026</a:t>
            </a:r>
          </a:p>
        </p:txBody>
      </p:sp>
      <p:pic>
        <p:nvPicPr>
          <p:cNvPr id="13" name="Graphic 20">
            <a:extLst>
              <a:ext uri="{FF2B5EF4-FFF2-40B4-BE49-F238E27FC236}">
                <a16:creationId xmlns:a16="http://schemas.microsoft.com/office/drawing/2014/main" id="{9CE5B0EF-4705-854D-B4AF-B9F0140E5B55}"/>
              </a:ext>
            </a:extLst>
          </p:cNvPr>
          <p:cNvPicPr>
            <a:picLocks noChangeAspect="1"/>
          </p:cNvPicPr>
          <p:nvPr/>
        </p:nvPicPr>
        <p:blipFill>
          <a:blip r:embed="rId2"/>
          <a:srcRect/>
          <a:stretch/>
        </p:blipFill>
        <p:spPr>
          <a:xfrm>
            <a:off x="833437" y="438476"/>
            <a:ext cx="3057526" cy="995001"/>
          </a:xfrm>
          <a:prstGeom prst="rect">
            <a:avLst/>
          </a:prstGeom>
        </p:spPr>
      </p:pic>
      <p:sp>
        <p:nvSpPr>
          <p:cNvPr id="18" name="TextBox 17">
            <a:extLst>
              <a:ext uri="{FF2B5EF4-FFF2-40B4-BE49-F238E27FC236}">
                <a16:creationId xmlns:a16="http://schemas.microsoft.com/office/drawing/2014/main" id="{52F216C9-4413-634F-9720-729BC79F0798}"/>
              </a:ext>
            </a:extLst>
          </p:cNvPr>
          <p:cNvSpPr txBox="1"/>
          <p:nvPr/>
        </p:nvSpPr>
        <p:spPr>
          <a:xfrm>
            <a:off x="-136634" y="1576552"/>
            <a:ext cx="0" cy="0"/>
          </a:xfrm>
          <a:prstGeom prst="rect">
            <a:avLst/>
          </a:prstGeom>
          <a:noFill/>
          <a:ln>
            <a:noFill/>
          </a:ln>
        </p:spPr>
        <p:txBody>
          <a:bodyPr vert="horz" wrap="none" lIns="91440" tIns="45720" rIns="91440" bIns="45720" rtlCol="0" anchor="ctr">
            <a:noAutofit/>
          </a:bodyPr>
          <a:lstStyle/>
          <a:p>
            <a:pPr algn="l"/>
            <a:endParaRPr lang="en-US">
              <a:latin typeface="Palatino Linotype" panose="02040502050505030304" pitchFamily="18" charset="0"/>
            </a:endParaRPr>
          </a:p>
        </p:txBody>
      </p:sp>
      <p:sp>
        <p:nvSpPr>
          <p:cNvPr id="15" name="Footer Placeholder 14">
            <a:extLst>
              <a:ext uri="{FF2B5EF4-FFF2-40B4-BE49-F238E27FC236}">
                <a16:creationId xmlns:a16="http://schemas.microsoft.com/office/drawing/2014/main" id="{05130A93-86BE-2A43-8B7B-C842A5818C43}"/>
              </a:ext>
            </a:extLst>
          </p:cNvPr>
          <p:cNvSpPr>
            <a:spLocks noGrp="1"/>
          </p:cNvSpPr>
          <p:nvPr>
            <p:ph type="ftr" sz="quarter" idx="11"/>
          </p:nvPr>
        </p:nvSpPr>
        <p:spPr/>
        <p:txBody>
          <a:bodyPr/>
          <a:lstStyle/>
          <a:p>
            <a:r>
              <a:rPr lang="en-US"/>
              <a:t>©2021 Girl Scouts of the USA. All Rights Reserved.  Not for public distribution.</a:t>
            </a:r>
          </a:p>
        </p:txBody>
      </p:sp>
      <p:pic>
        <p:nvPicPr>
          <p:cNvPr id="4" name="Picture 3">
            <a:extLst>
              <a:ext uri="{FF2B5EF4-FFF2-40B4-BE49-F238E27FC236}">
                <a16:creationId xmlns:a16="http://schemas.microsoft.com/office/drawing/2014/main" id="{83AE3E94-8719-B4FF-EDF0-CCA977FCD43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86299" y="126119"/>
            <a:ext cx="4391675" cy="1643280"/>
          </a:xfrm>
          <a:prstGeom prst="rect">
            <a:avLst/>
          </a:prstGeom>
          <a:noFill/>
        </p:spPr>
      </p:pic>
      <p:sp>
        <p:nvSpPr>
          <p:cNvPr id="11" name="TextBox 10">
            <a:extLst>
              <a:ext uri="{FF2B5EF4-FFF2-40B4-BE49-F238E27FC236}">
                <a16:creationId xmlns:a16="http://schemas.microsoft.com/office/drawing/2014/main" id="{A620A2E1-1C03-424F-99E3-EF8BF5DBD6A6}"/>
              </a:ext>
            </a:extLst>
          </p:cNvPr>
          <p:cNvSpPr txBox="1"/>
          <p:nvPr/>
        </p:nvSpPr>
        <p:spPr>
          <a:xfrm>
            <a:off x="4686299" y="2215889"/>
            <a:ext cx="4149302" cy="2154436"/>
          </a:xfrm>
          <a:prstGeom prst="rect">
            <a:avLst/>
          </a:prstGeom>
          <a:noFill/>
          <a:ln>
            <a:noFill/>
          </a:ln>
        </p:spPr>
        <p:txBody>
          <a:bodyPr wrap="square">
            <a:spAutoFit/>
          </a:bodyPr>
          <a:lstStyle/>
          <a:p>
            <a:pPr algn="ctr"/>
            <a:r>
              <a:rPr lang="en-US" sz="2000" dirty="0">
                <a:solidFill>
                  <a:schemeClr val="bg1"/>
                </a:solidFill>
                <a:latin typeface="Palatino Linotype"/>
              </a:rPr>
              <a:t>Table activity</a:t>
            </a:r>
          </a:p>
          <a:p>
            <a:pPr marL="342900" indent="-342900">
              <a:buFont typeface="Arial" panose="020B0604020202020204" pitchFamily="34" charset="0"/>
              <a:buChar char="•"/>
            </a:pPr>
            <a:endParaRPr lang="en-US" sz="2000" dirty="0">
              <a:solidFill>
                <a:schemeClr val="bg1"/>
              </a:solidFill>
              <a:latin typeface="Palatino Linotype"/>
            </a:endParaRPr>
          </a:p>
          <a:p>
            <a:pPr marL="342900" indent="-342900">
              <a:buFont typeface="Arial" panose="020B0604020202020204" pitchFamily="34" charset="0"/>
              <a:buChar char="•"/>
            </a:pPr>
            <a:r>
              <a:rPr lang="en-US" sz="2000" dirty="0">
                <a:solidFill>
                  <a:schemeClr val="bg1"/>
                </a:solidFill>
                <a:latin typeface="Palatino Linotype"/>
              </a:rPr>
              <a:t>Lunch served 11:30am-12:30pm</a:t>
            </a:r>
          </a:p>
          <a:p>
            <a:pPr marL="342900" indent="-342900">
              <a:buFont typeface="Arial" panose="020B0604020202020204" pitchFamily="34" charset="0"/>
              <a:buChar char="•"/>
            </a:pPr>
            <a:r>
              <a:rPr lang="en-US" sz="2000" dirty="0">
                <a:solidFill>
                  <a:schemeClr val="bg1"/>
                </a:solidFill>
                <a:latin typeface="Palatino Linotype"/>
              </a:rPr>
              <a:t>Membership Awards</a:t>
            </a:r>
          </a:p>
          <a:p>
            <a:pPr marL="342900" indent="-342900">
              <a:buFont typeface="Arial" panose="020B0604020202020204" pitchFamily="34" charset="0"/>
              <a:buChar char="•"/>
            </a:pPr>
            <a:r>
              <a:rPr lang="en-US" sz="2000" dirty="0">
                <a:solidFill>
                  <a:schemeClr val="bg1"/>
                </a:solidFill>
                <a:latin typeface="Palatino Linotype"/>
              </a:rPr>
              <a:t>Early Renewal Drawings</a:t>
            </a:r>
          </a:p>
          <a:p>
            <a:pPr marL="342900" indent="-342900">
              <a:buFont typeface="Arial" panose="020B0604020202020204" pitchFamily="34" charset="0"/>
              <a:buChar char="•"/>
            </a:pPr>
            <a:r>
              <a:rPr lang="en-US" sz="2000" dirty="0">
                <a:solidFill>
                  <a:schemeClr val="bg1"/>
                </a:solidFill>
                <a:latin typeface="Palatino Linotype"/>
              </a:rPr>
              <a:t>Service Unit Packets</a:t>
            </a:r>
          </a:p>
          <a:p>
            <a:endParaRPr lang="en-US" sz="1400" dirty="0">
              <a:solidFill>
                <a:schemeClr val="bg1"/>
              </a:solidFill>
              <a:latin typeface="Palatino Linotype"/>
            </a:endParaRPr>
          </a:p>
        </p:txBody>
      </p:sp>
    </p:spTree>
    <p:extLst>
      <p:ext uri="{BB962C8B-B14F-4D97-AF65-F5344CB8AC3E}">
        <p14:creationId xmlns:p14="http://schemas.microsoft.com/office/powerpoint/2010/main" val="1257031548"/>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60D101F-EC80-91A5-AF22-1CAEC9C84639}"/>
              </a:ext>
            </a:extLst>
          </p:cNvPr>
          <p:cNvSpPr/>
          <p:nvPr/>
        </p:nvSpPr>
        <p:spPr>
          <a:xfrm>
            <a:off x="0" y="0"/>
            <a:ext cx="9144000" cy="5143500"/>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Palatino Linotype" panose="02040502050505030304" pitchFamily="18" charset="0"/>
            </a:endParaRPr>
          </a:p>
        </p:txBody>
      </p:sp>
      <p:pic>
        <p:nvPicPr>
          <p:cNvPr id="3" name="Picture 2" descr="A black and white pattern&#10;&#10;AI-generated content may be incorrect.">
            <a:extLst>
              <a:ext uri="{FF2B5EF4-FFF2-40B4-BE49-F238E27FC236}">
                <a16:creationId xmlns:a16="http://schemas.microsoft.com/office/drawing/2014/main" id="{20A11EEE-0D97-74BC-333B-5BBEE1C4FE19}"/>
              </a:ext>
            </a:extLst>
          </p:cNvPr>
          <p:cNvPicPr>
            <a:picLocks noChangeAspect="1"/>
          </p:cNvPicPr>
          <p:nvPr/>
        </p:nvPicPr>
        <p:blipFill>
          <a:blip r:embed="rId3">
            <a:alphaModFix amt="6000"/>
          </a:blip>
          <a:stretch>
            <a:fillRect/>
          </a:stretch>
        </p:blipFill>
        <p:spPr>
          <a:xfrm>
            <a:off x="1143" y="0"/>
            <a:ext cx="9141714" cy="5143500"/>
          </a:xfrm>
          <a:prstGeom prst="rect">
            <a:avLst/>
          </a:prstGeom>
        </p:spPr>
      </p:pic>
      <p:sp>
        <p:nvSpPr>
          <p:cNvPr id="9" name="Title 8"/>
          <p:cNvSpPr>
            <a:spLocks noGrp="1"/>
          </p:cNvSpPr>
          <p:nvPr>
            <p:ph type="title" idx="4294967295"/>
          </p:nvPr>
        </p:nvSpPr>
        <p:spPr>
          <a:xfrm>
            <a:off x="0" y="350655"/>
            <a:ext cx="9144000" cy="498475"/>
          </a:xfrm>
        </p:spPr>
        <p:txBody>
          <a:bodyPr/>
          <a:lstStyle/>
          <a:p>
            <a:pPr algn="ctr"/>
            <a:r>
              <a:rPr lang="en-US" sz="3200" b="1">
                <a:solidFill>
                  <a:schemeClr val="bg1"/>
                </a:solidFill>
                <a:latin typeface="Palatino Linotype"/>
              </a:rPr>
              <a:t>Meet the Engagement Team!</a:t>
            </a:r>
          </a:p>
        </p:txBody>
      </p:sp>
      <p:sp>
        <p:nvSpPr>
          <p:cNvPr id="13" name="TextBox 12"/>
          <p:cNvSpPr txBox="1"/>
          <p:nvPr/>
        </p:nvSpPr>
        <p:spPr>
          <a:xfrm>
            <a:off x="-503" y="1110538"/>
            <a:ext cx="1500382" cy="1710295"/>
          </a:xfrm>
          <a:prstGeom prst="rect">
            <a:avLst/>
          </a:prstGeom>
          <a:noFill/>
          <a:ln>
            <a:noFill/>
          </a:ln>
        </p:spPr>
        <p:txBody>
          <a:bodyPr vert="horz" wrap="square" lIns="91440" tIns="45720" rIns="91440" bIns="45720" rtlCol="0" anchor="t">
            <a:noAutofit/>
          </a:bodyPr>
          <a:lstStyle/>
          <a:p>
            <a:pPr algn="ctr"/>
            <a:r>
              <a:rPr lang="en-US" sz="1800" b="1" dirty="0">
                <a:solidFill>
                  <a:schemeClr val="bg1"/>
                </a:solidFill>
                <a:latin typeface="Palatino Linotype"/>
              </a:rPr>
              <a:t>Yvonne</a:t>
            </a:r>
            <a:endParaRPr lang="en-US" sz="1800" b="1" dirty="0">
              <a:solidFill>
                <a:schemeClr val="bg1"/>
              </a:solidFill>
              <a:latin typeface="Palatino Linotype" panose="02040502050505030304" pitchFamily="18" charset="0"/>
            </a:endParaRPr>
          </a:p>
          <a:p>
            <a:pPr algn="ctr"/>
            <a:r>
              <a:rPr lang="en-US" sz="1800" b="1" dirty="0">
                <a:solidFill>
                  <a:schemeClr val="bg1"/>
                </a:solidFill>
                <a:latin typeface="Palatino Linotype"/>
              </a:rPr>
              <a:t>Connie </a:t>
            </a:r>
            <a:endParaRPr lang="en-US" sz="1800" b="1" dirty="0">
              <a:solidFill>
                <a:schemeClr val="bg1"/>
              </a:solidFill>
              <a:latin typeface="Palatino Linotype" panose="02040502050505030304" pitchFamily="18" charset="0"/>
            </a:endParaRPr>
          </a:p>
          <a:p>
            <a:pPr algn="ctr"/>
            <a:r>
              <a:rPr lang="en-US" sz="1800" b="1" dirty="0">
                <a:solidFill>
                  <a:schemeClr val="bg1"/>
                </a:solidFill>
                <a:latin typeface="Palatino Linotype"/>
              </a:rPr>
              <a:t>Carrie</a:t>
            </a:r>
          </a:p>
          <a:p>
            <a:pPr algn="ctr"/>
            <a:r>
              <a:rPr lang="en-US" sz="1800" b="1" dirty="0">
                <a:solidFill>
                  <a:schemeClr val="bg1"/>
                </a:solidFill>
                <a:latin typeface="Palatino Linotype"/>
              </a:rPr>
              <a:t>Tania</a:t>
            </a:r>
          </a:p>
          <a:p>
            <a:pPr algn="ctr"/>
            <a:r>
              <a:rPr lang="en-US" sz="1800" b="1" dirty="0">
                <a:solidFill>
                  <a:schemeClr val="bg1"/>
                </a:solidFill>
                <a:latin typeface="Palatino Linotype"/>
              </a:rPr>
              <a:t>Mary </a:t>
            </a:r>
            <a:endParaRPr lang="en-US" sz="1800" b="1" dirty="0">
              <a:solidFill>
                <a:schemeClr val="bg1"/>
              </a:solidFill>
              <a:latin typeface="Palatino Linotype" panose="02040502050505030304" pitchFamily="18" charset="0"/>
            </a:endParaRPr>
          </a:p>
          <a:p>
            <a:pPr algn="ctr"/>
            <a:endParaRPr lang="en-US" sz="1800" b="1" dirty="0">
              <a:solidFill>
                <a:schemeClr val="bg1"/>
              </a:solidFill>
              <a:latin typeface="Palatino Linotype" panose="02040502050505030304" pitchFamily="18" charset="0"/>
            </a:endParaRPr>
          </a:p>
          <a:p>
            <a:pPr algn="ctr">
              <a:spcBef>
                <a:spcPts val="600"/>
              </a:spcBef>
            </a:pPr>
            <a:endParaRPr lang="en-US" sz="1400" dirty="0">
              <a:latin typeface="Palatino Linotype" panose="02040502050505030304" pitchFamily="18" charset="0"/>
            </a:endParaRPr>
          </a:p>
          <a:p>
            <a:pPr algn="ctr"/>
            <a:endParaRPr lang="en-US" sz="1400" dirty="0">
              <a:solidFill>
                <a:schemeClr val="bg1"/>
              </a:solidFill>
              <a:latin typeface="Palatino Linotype" panose="02040502050505030304" pitchFamily="18" charset="0"/>
            </a:endParaRPr>
          </a:p>
          <a:p>
            <a:pPr algn="ctr"/>
            <a:endParaRPr lang="en-US" sz="1800" b="1" dirty="0">
              <a:solidFill>
                <a:schemeClr val="bg1"/>
              </a:solidFill>
              <a:latin typeface="Palatino Linotype" panose="02040502050505030304" pitchFamily="18" charset="0"/>
            </a:endParaRPr>
          </a:p>
        </p:txBody>
      </p:sp>
      <p:sp>
        <p:nvSpPr>
          <p:cNvPr id="18" name="TextBox 17">
            <a:extLst>
              <a:ext uri="{FF2B5EF4-FFF2-40B4-BE49-F238E27FC236}">
                <a16:creationId xmlns:a16="http://schemas.microsoft.com/office/drawing/2014/main" id="{B3E6A708-12E4-2159-3AB8-59CB774E00A6}"/>
              </a:ext>
            </a:extLst>
          </p:cNvPr>
          <p:cNvSpPr txBox="1"/>
          <p:nvPr/>
        </p:nvSpPr>
        <p:spPr>
          <a:xfrm>
            <a:off x="7615931" y="1280985"/>
            <a:ext cx="1540133" cy="3702459"/>
          </a:xfrm>
          <a:prstGeom prst="rect">
            <a:avLst/>
          </a:prstGeom>
          <a:noFill/>
          <a:ln>
            <a:noFill/>
          </a:ln>
        </p:spPr>
        <p:txBody>
          <a:bodyPr vert="horz" wrap="square" lIns="91440" tIns="45720" rIns="91440" bIns="45720" rtlCol="0" anchor="ctr">
            <a:noAutofit/>
          </a:bodyPr>
          <a:lstStyle/>
          <a:p>
            <a:pPr algn="ctr"/>
            <a:r>
              <a:rPr lang="en-US" sz="1800" b="1" dirty="0">
                <a:solidFill>
                  <a:schemeClr val="bg1"/>
                </a:solidFill>
                <a:latin typeface="Palatino Linotype"/>
              </a:rPr>
              <a:t>Alexis</a:t>
            </a:r>
          </a:p>
          <a:p>
            <a:pPr algn="ctr"/>
            <a:r>
              <a:rPr lang="en-US" sz="1800" b="1" dirty="0">
                <a:solidFill>
                  <a:schemeClr val="bg1"/>
                </a:solidFill>
                <a:latin typeface="Palatino Linotype"/>
              </a:rPr>
              <a:t>Angelina</a:t>
            </a:r>
          </a:p>
          <a:p>
            <a:pPr algn="ctr"/>
            <a:r>
              <a:rPr lang="en-US" sz="1800" b="1" dirty="0">
                <a:solidFill>
                  <a:schemeClr val="bg1"/>
                </a:solidFill>
                <a:latin typeface="Palatino Linotype"/>
              </a:rPr>
              <a:t>Angie</a:t>
            </a:r>
          </a:p>
          <a:p>
            <a:pPr algn="ctr"/>
            <a:r>
              <a:rPr lang="en-US" sz="1800" b="1" dirty="0">
                <a:solidFill>
                  <a:schemeClr val="bg1"/>
                </a:solidFill>
                <a:latin typeface="Palatino Linotype"/>
              </a:rPr>
              <a:t>Stefanie</a:t>
            </a:r>
          </a:p>
          <a:p>
            <a:pPr algn="ctr"/>
            <a:r>
              <a:rPr lang="en-US" sz="1800" b="1" dirty="0">
                <a:solidFill>
                  <a:schemeClr val="bg1"/>
                </a:solidFill>
                <a:latin typeface="Palatino Linotype"/>
              </a:rPr>
              <a:t>Candice</a:t>
            </a:r>
          </a:p>
          <a:p>
            <a:pPr algn="ctr"/>
            <a:endParaRPr lang="en-US" sz="1800" b="1" dirty="0">
              <a:solidFill>
                <a:schemeClr val="bg1"/>
              </a:solidFill>
              <a:latin typeface="Palatino Linotype"/>
            </a:endParaRPr>
          </a:p>
          <a:p>
            <a:pPr algn="ctr"/>
            <a:r>
              <a:rPr lang="en-US" sz="1800" b="1" dirty="0">
                <a:solidFill>
                  <a:schemeClr val="accent1">
                    <a:lumMod val="20000"/>
                    <a:lumOff val="80000"/>
                  </a:schemeClr>
                </a:solidFill>
                <a:latin typeface="Palatino Linotype"/>
              </a:rPr>
              <a:t>Missing in photo</a:t>
            </a:r>
            <a:endParaRPr lang="en-US" sz="1800" b="1" dirty="0">
              <a:solidFill>
                <a:schemeClr val="bg1"/>
              </a:solidFill>
              <a:latin typeface="Palatino Linotype"/>
            </a:endParaRPr>
          </a:p>
          <a:p>
            <a:pPr algn="ctr"/>
            <a:endParaRPr lang="en-US" sz="1800" b="1" dirty="0">
              <a:solidFill>
                <a:schemeClr val="bg1"/>
              </a:solidFill>
              <a:latin typeface="Palatino Linotype" panose="02040502050505030304" pitchFamily="18" charset="0"/>
            </a:endParaRPr>
          </a:p>
          <a:p>
            <a:pPr algn="ctr"/>
            <a:r>
              <a:rPr lang="en-US" sz="1800" b="1" dirty="0">
                <a:solidFill>
                  <a:schemeClr val="bg1"/>
                </a:solidFill>
                <a:latin typeface="Palatino Linotype"/>
              </a:rPr>
              <a:t>Liz</a:t>
            </a:r>
            <a:endParaRPr lang="en-US" sz="1800" b="1" dirty="0">
              <a:solidFill>
                <a:schemeClr val="bg1"/>
              </a:solidFill>
              <a:latin typeface="Palatino Linotype" panose="02040502050505030304" pitchFamily="18" charset="0"/>
            </a:endParaRPr>
          </a:p>
          <a:p>
            <a:pPr algn="ctr"/>
            <a:endParaRPr lang="en-US" sz="1400" dirty="0">
              <a:solidFill>
                <a:schemeClr val="bg1"/>
              </a:solidFill>
              <a:latin typeface="Palatino Linotype" panose="02040502050505030304" pitchFamily="18" charset="0"/>
            </a:endParaRPr>
          </a:p>
          <a:p>
            <a:pPr algn="ctr">
              <a:spcBef>
                <a:spcPts val="600"/>
              </a:spcBef>
            </a:pPr>
            <a:endParaRPr lang="en-US" sz="1400" dirty="0">
              <a:latin typeface="Palatino Linotype" panose="02040502050505030304" pitchFamily="18" charset="0"/>
            </a:endParaRPr>
          </a:p>
          <a:p>
            <a:pPr algn="l"/>
            <a:endParaRPr lang="en-US" dirty="0"/>
          </a:p>
        </p:txBody>
      </p:sp>
      <p:sp>
        <p:nvSpPr>
          <p:cNvPr id="4" name="Rectangle 3">
            <a:extLst>
              <a:ext uri="{FF2B5EF4-FFF2-40B4-BE49-F238E27FC236}">
                <a16:creationId xmlns:a16="http://schemas.microsoft.com/office/drawing/2014/main" id="{EB0BDF9D-5AD4-9E8B-69D7-43E110907E01}"/>
              </a:ext>
            </a:extLst>
          </p:cNvPr>
          <p:cNvSpPr/>
          <p:nvPr/>
        </p:nvSpPr>
        <p:spPr>
          <a:xfrm>
            <a:off x="2012347" y="4041664"/>
            <a:ext cx="5119306" cy="592396"/>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92D050"/>
              </a:solidFill>
            </a:endParaRPr>
          </a:p>
        </p:txBody>
      </p:sp>
      <p:pic>
        <p:nvPicPr>
          <p:cNvPr id="6" name="Picture 5">
            <a:extLst>
              <a:ext uri="{FF2B5EF4-FFF2-40B4-BE49-F238E27FC236}">
                <a16:creationId xmlns:a16="http://schemas.microsoft.com/office/drawing/2014/main" id="{5DBBD31E-F2CC-2751-E45A-61066C7013CF}"/>
              </a:ext>
            </a:extLst>
          </p:cNvPr>
          <p:cNvPicPr>
            <a:picLocks noChangeAspect="1"/>
          </p:cNvPicPr>
          <p:nvPr/>
        </p:nvPicPr>
        <p:blipFill>
          <a:blip r:embed="rId4"/>
          <a:stretch>
            <a:fillRect/>
          </a:stretch>
        </p:blipFill>
        <p:spPr>
          <a:xfrm>
            <a:off x="1571567" y="99187"/>
            <a:ext cx="5972676" cy="4792626"/>
          </a:xfrm>
          <a:prstGeom prst="rect">
            <a:avLst/>
          </a:prstGeom>
        </p:spPr>
      </p:pic>
    </p:spTree>
    <p:extLst>
      <p:ext uri="{BB962C8B-B14F-4D97-AF65-F5344CB8AC3E}">
        <p14:creationId xmlns:p14="http://schemas.microsoft.com/office/powerpoint/2010/main" val="23951431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3F5BE52-E0E9-7243-870C-BF3068B768A9}"/>
              </a:ext>
            </a:extLst>
          </p:cNvPr>
          <p:cNvSpPr>
            <a:spLocks noGrp="1"/>
          </p:cNvSpPr>
          <p:nvPr>
            <p:ph type="title"/>
          </p:nvPr>
        </p:nvSpPr>
        <p:spPr>
          <a:xfrm>
            <a:off x="4689304" y="771121"/>
            <a:ext cx="4237781" cy="3095694"/>
          </a:xfrm>
        </p:spPr>
        <p:txBody>
          <a:bodyPr>
            <a:normAutofit fontScale="90000"/>
          </a:bodyPr>
          <a:lstStyle/>
          <a:p>
            <a:r>
              <a:rPr lang="en-US" sz="2800" dirty="0">
                <a:latin typeface="Palatino Linotype"/>
              </a:rPr>
              <a:t>Membership Awards</a:t>
            </a:r>
            <a:br>
              <a:rPr lang="en-US" dirty="0"/>
            </a:br>
            <a:br>
              <a:rPr lang="en-US" dirty="0"/>
            </a:br>
            <a:r>
              <a:rPr lang="en-US" b="1" dirty="0">
                <a:latin typeface="Palatino Linotype"/>
              </a:rPr>
              <a:t>2025-2026 Council Goals</a:t>
            </a:r>
            <a:br>
              <a:rPr lang="en-US" dirty="0"/>
            </a:br>
            <a:r>
              <a:rPr lang="en-US" dirty="0">
                <a:latin typeface="Palatino Linotype"/>
              </a:rPr>
              <a:t>3,909 girls</a:t>
            </a:r>
            <a:br>
              <a:rPr lang="en-US" dirty="0"/>
            </a:br>
            <a:r>
              <a:rPr lang="en-US" dirty="0">
                <a:latin typeface="Palatino Linotype"/>
              </a:rPr>
              <a:t>3,355 adults</a:t>
            </a:r>
            <a:br>
              <a:rPr lang="en-US" dirty="0"/>
            </a:br>
            <a:r>
              <a:rPr lang="en-US" dirty="0">
                <a:latin typeface="Palatino Linotype"/>
              </a:rPr>
              <a:t>7,264 overall</a:t>
            </a:r>
            <a:br>
              <a:rPr lang="en-US" dirty="0"/>
            </a:br>
            <a:br>
              <a:rPr lang="en-US" dirty="0"/>
            </a:br>
            <a:r>
              <a:rPr lang="en-US" b="1" dirty="0">
                <a:latin typeface="Palatino Linotype"/>
              </a:rPr>
              <a:t>Actual</a:t>
            </a:r>
            <a:br>
              <a:rPr lang="en-US" dirty="0"/>
            </a:br>
            <a:r>
              <a:rPr lang="en-US" dirty="0">
                <a:latin typeface="Palatino Linotype"/>
              </a:rPr>
              <a:t>3,657 girls</a:t>
            </a:r>
            <a:br>
              <a:rPr lang="en-US" dirty="0"/>
            </a:br>
            <a:r>
              <a:rPr lang="en-US" dirty="0">
                <a:latin typeface="Palatino Linotype"/>
              </a:rPr>
              <a:t>2,484 adults</a:t>
            </a:r>
            <a:br>
              <a:rPr lang="en-US" dirty="0"/>
            </a:br>
            <a:r>
              <a:rPr lang="en-US" dirty="0">
                <a:latin typeface="Palatino Linotype"/>
              </a:rPr>
              <a:t>6,141 overall</a:t>
            </a:r>
          </a:p>
        </p:txBody>
      </p:sp>
      <p:sp>
        <p:nvSpPr>
          <p:cNvPr id="14" name="Slide Number Placeholder 13">
            <a:extLst>
              <a:ext uri="{FF2B5EF4-FFF2-40B4-BE49-F238E27FC236}">
                <a16:creationId xmlns:a16="http://schemas.microsoft.com/office/drawing/2014/main" id="{BDCBC8DE-3AA7-AF45-9F1C-CA0E9230696C}"/>
              </a:ext>
            </a:extLst>
          </p:cNvPr>
          <p:cNvSpPr>
            <a:spLocks noGrp="1"/>
          </p:cNvSpPr>
          <p:nvPr>
            <p:ph type="sldNum" sz="quarter" idx="12"/>
          </p:nvPr>
        </p:nvSpPr>
        <p:spPr/>
        <p:txBody>
          <a:bodyPr/>
          <a:lstStyle/>
          <a:p>
            <a:fld id="{7691CCDB-B024-8747-B233-CAD1CBC7A901}" type="slidenum">
              <a:rPr lang="en-US" smtClean="0"/>
              <a:pPr/>
              <a:t>3</a:t>
            </a:fld>
            <a:endParaRPr lang="en-US"/>
          </a:p>
        </p:txBody>
      </p:sp>
      <p:sp>
        <p:nvSpPr>
          <p:cNvPr id="3" name="TextBox 2">
            <a:extLst>
              <a:ext uri="{FF2B5EF4-FFF2-40B4-BE49-F238E27FC236}">
                <a16:creationId xmlns:a16="http://schemas.microsoft.com/office/drawing/2014/main" id="{9C70CB4E-4BF4-F1CA-300C-F32D252837EC}"/>
              </a:ext>
            </a:extLst>
          </p:cNvPr>
          <p:cNvSpPr txBox="1"/>
          <p:nvPr/>
        </p:nvSpPr>
        <p:spPr>
          <a:xfrm>
            <a:off x="0" y="3570704"/>
            <a:ext cx="5386615" cy="1331134"/>
          </a:xfrm>
          <a:prstGeom prst="rect">
            <a:avLst/>
          </a:prstGeom>
          <a:noFill/>
          <a:ln>
            <a:noFill/>
          </a:ln>
        </p:spPr>
        <p:txBody>
          <a:bodyPr wrap="square">
            <a:spAutoFit/>
          </a:bodyPr>
          <a:lstStyle/>
          <a:p>
            <a:pPr algn="l"/>
            <a:endParaRPr lang="en-US" sz="1050" b="0" i="0" u="none" strike="noStrike" baseline="0" dirty="0">
              <a:solidFill>
                <a:srgbClr val="000000"/>
              </a:solidFill>
              <a:latin typeface="Girl Scout Text Medium"/>
            </a:endParaRPr>
          </a:p>
          <a:p>
            <a:r>
              <a:rPr lang="en-US" sz="2800" b="0" i="0" u="none" strike="noStrike" baseline="0" dirty="0">
                <a:latin typeface="Girl Scout Text Medium"/>
              </a:rPr>
              <a:t>Be a part of the joy and help her grow.</a:t>
            </a:r>
          </a:p>
          <a:p>
            <a:r>
              <a:rPr lang="en-US" sz="1400" b="1" i="0" u="none" strike="noStrike" baseline="0" dirty="0">
                <a:latin typeface="Trefoil Sans Black" panose="00000900000000000000" pitchFamily="50" charset="0"/>
              </a:rPr>
              <a:t>Volunteer with Girl Scouts and help girls find what’s within.</a:t>
            </a:r>
            <a:endParaRPr lang="en-US" dirty="0"/>
          </a:p>
        </p:txBody>
      </p:sp>
      <p:pic>
        <p:nvPicPr>
          <p:cNvPr id="4" name="Picture 3">
            <a:extLst>
              <a:ext uri="{FF2B5EF4-FFF2-40B4-BE49-F238E27FC236}">
                <a16:creationId xmlns:a16="http://schemas.microsoft.com/office/drawing/2014/main" id="{B7E69B0A-8AB5-50F1-0035-B9B6CE39ECAF}"/>
              </a:ext>
            </a:extLst>
          </p:cNvPr>
          <p:cNvPicPr>
            <a:picLocks noChangeAspect="1"/>
          </p:cNvPicPr>
          <p:nvPr/>
        </p:nvPicPr>
        <p:blipFill>
          <a:blip r:embed="rId3"/>
          <a:stretch>
            <a:fillRect/>
          </a:stretch>
        </p:blipFill>
        <p:spPr>
          <a:xfrm>
            <a:off x="310990" y="471348"/>
            <a:ext cx="4067324" cy="2934568"/>
          </a:xfrm>
          <a:prstGeom prst="rect">
            <a:avLst/>
          </a:prstGeom>
        </p:spPr>
      </p:pic>
    </p:spTree>
    <p:extLst>
      <p:ext uri="{BB962C8B-B14F-4D97-AF65-F5344CB8AC3E}">
        <p14:creationId xmlns:p14="http://schemas.microsoft.com/office/powerpoint/2010/main" val="636926471"/>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3BCB172-2C44-FA46-818A-22B9F79B683B}"/>
              </a:ext>
            </a:extLst>
          </p:cNvPr>
          <p:cNvSpPr>
            <a:spLocks noGrp="1"/>
          </p:cNvSpPr>
          <p:nvPr>
            <p:ph type="body" sz="quarter" idx="15"/>
          </p:nvPr>
        </p:nvSpPr>
        <p:spPr>
          <a:xfrm>
            <a:off x="4806951" y="55736"/>
            <a:ext cx="4229100" cy="5091632"/>
          </a:xfrm>
        </p:spPr>
        <p:txBody>
          <a:bodyPr/>
          <a:lstStyle/>
          <a:p>
            <a:r>
              <a:rPr lang="en-US" sz="1900" dirty="0">
                <a:latin typeface="Palatino Linotype"/>
              </a:rPr>
              <a:t>“Girl Scouts Her Way”</a:t>
            </a:r>
          </a:p>
          <a:p>
            <a:pPr marL="628015" lvl="1" indent="-285750"/>
            <a:r>
              <a:rPr lang="en-US" sz="1400" dirty="0">
                <a:latin typeface="Palatino Linotype"/>
              </a:rPr>
              <a:t>GSUSA Campaign</a:t>
            </a:r>
          </a:p>
          <a:p>
            <a:r>
              <a:rPr lang="en-US" sz="1900" dirty="0">
                <a:latin typeface="Palatino Linotype"/>
              </a:rPr>
              <a:t>“Finding the Power Within Her”</a:t>
            </a:r>
          </a:p>
          <a:p>
            <a:pPr marL="513715" lvl="1" indent="-170815"/>
            <a:r>
              <a:rPr lang="en-US" sz="1400" dirty="0">
                <a:latin typeface="Palatino Linotype"/>
              </a:rPr>
              <a:t>State of Girl Scouts</a:t>
            </a:r>
          </a:p>
          <a:p>
            <a:r>
              <a:rPr lang="en-US" sz="1900" dirty="0">
                <a:latin typeface="Palatino Linotype"/>
              </a:rPr>
              <a:t>“Bring Joy to Her Journey”</a:t>
            </a:r>
            <a:br>
              <a:rPr lang="en-US" sz="1900" dirty="0">
                <a:latin typeface="Palatino Linotype"/>
              </a:rPr>
            </a:br>
            <a:r>
              <a:rPr lang="en-US" sz="1900" dirty="0">
                <a:latin typeface="Palatino Linotype"/>
              </a:rPr>
              <a:t>  Department highlights</a:t>
            </a:r>
          </a:p>
          <a:p>
            <a:pPr marL="513715" lvl="1" indent="-170815"/>
            <a:r>
              <a:rPr lang="en-US" sz="1400" dirty="0">
                <a:latin typeface="Palatino Linotype"/>
              </a:rPr>
              <a:t>Marketing and Communications</a:t>
            </a:r>
          </a:p>
          <a:p>
            <a:pPr marL="513715" lvl="1" indent="-170815"/>
            <a:r>
              <a:rPr lang="en-US" sz="1400" dirty="0">
                <a:latin typeface="Palatino Linotype"/>
              </a:rPr>
              <a:t>Customer Care</a:t>
            </a:r>
          </a:p>
          <a:p>
            <a:pPr marL="513715" lvl="1" indent="-170815"/>
            <a:r>
              <a:rPr lang="en-US" sz="1400" dirty="0">
                <a:latin typeface="Palatino Linotype"/>
              </a:rPr>
              <a:t>Property</a:t>
            </a:r>
          </a:p>
          <a:p>
            <a:pPr marL="513715" lvl="1" indent="-170815"/>
            <a:r>
              <a:rPr lang="en-US" sz="1400" dirty="0">
                <a:latin typeface="Palatino Linotype"/>
              </a:rPr>
              <a:t>Training</a:t>
            </a:r>
          </a:p>
          <a:p>
            <a:pPr marL="513715" lvl="1" indent="-170815"/>
            <a:r>
              <a:rPr lang="en-US" sz="1400" dirty="0">
                <a:latin typeface="Palatino Linotype"/>
              </a:rPr>
              <a:t>Program</a:t>
            </a:r>
          </a:p>
          <a:p>
            <a:pPr marL="513715" lvl="1" indent="-170815"/>
            <a:r>
              <a:rPr lang="en-US" sz="1400" dirty="0">
                <a:latin typeface="Palatino Linotype"/>
              </a:rPr>
              <a:t>Product</a:t>
            </a:r>
          </a:p>
        </p:txBody>
      </p:sp>
      <p:sp>
        <p:nvSpPr>
          <p:cNvPr id="11" name="Slide Number Placeholder 10">
            <a:extLst>
              <a:ext uri="{FF2B5EF4-FFF2-40B4-BE49-F238E27FC236}">
                <a16:creationId xmlns:a16="http://schemas.microsoft.com/office/drawing/2014/main" id="{3ABB24E7-4BDD-9041-9B06-DE9D39EA00F4}"/>
              </a:ext>
            </a:extLst>
          </p:cNvPr>
          <p:cNvSpPr>
            <a:spLocks noGrp="1"/>
          </p:cNvSpPr>
          <p:nvPr>
            <p:ph type="sldNum" sz="quarter" idx="12"/>
          </p:nvPr>
        </p:nvSpPr>
        <p:spPr>
          <a:xfrm>
            <a:off x="8485459" y="4972051"/>
            <a:ext cx="550592" cy="182739"/>
          </a:xfrm>
        </p:spPr>
        <p:txBody>
          <a:bodyPr/>
          <a:lstStyle/>
          <a:p>
            <a:fld id="{7691CCDB-B024-8747-B233-CAD1CBC7A901}" type="slidenum">
              <a:rPr lang="en-US" smtClean="0"/>
              <a:pPr/>
              <a:t>4</a:t>
            </a:fld>
            <a:endParaRPr lang="en-US"/>
          </a:p>
        </p:txBody>
      </p:sp>
      <p:sp>
        <p:nvSpPr>
          <p:cNvPr id="23" name="Footer Placeholder 22">
            <a:extLst>
              <a:ext uri="{FF2B5EF4-FFF2-40B4-BE49-F238E27FC236}">
                <a16:creationId xmlns:a16="http://schemas.microsoft.com/office/drawing/2014/main" id="{71E6CEF2-D9FD-9440-B04C-B03333380D9F}"/>
              </a:ext>
            </a:extLst>
          </p:cNvPr>
          <p:cNvSpPr>
            <a:spLocks noGrp="1"/>
          </p:cNvSpPr>
          <p:nvPr>
            <p:ph type="ftr" sz="quarter" idx="3"/>
          </p:nvPr>
        </p:nvSpPr>
        <p:spPr/>
        <p:txBody>
          <a:bodyPr/>
          <a:lstStyle/>
          <a:p>
            <a:r>
              <a:rPr lang="en-US"/>
              <a:t>©2021 Girl Scouts of the USA. All Rights Reserved.  Not for public distribution.</a:t>
            </a:r>
          </a:p>
        </p:txBody>
      </p:sp>
    </p:spTree>
    <p:extLst>
      <p:ext uri="{BB962C8B-B14F-4D97-AF65-F5344CB8AC3E}">
        <p14:creationId xmlns:p14="http://schemas.microsoft.com/office/powerpoint/2010/main" val="874526557"/>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 Placeholder 13">
            <a:extLst>
              <a:ext uri="{FF2B5EF4-FFF2-40B4-BE49-F238E27FC236}">
                <a16:creationId xmlns:a16="http://schemas.microsoft.com/office/drawing/2014/main" id="{EC45E019-DB12-0C4D-88DF-F55266591090}"/>
              </a:ext>
            </a:extLst>
          </p:cNvPr>
          <p:cNvSpPr>
            <a:spLocks noGrp="1"/>
          </p:cNvSpPr>
          <p:nvPr>
            <p:ph type="body" sz="quarter" idx="15"/>
          </p:nvPr>
        </p:nvSpPr>
        <p:spPr>
          <a:xfrm>
            <a:off x="4724402" y="1371600"/>
            <a:ext cx="4419598" cy="4057649"/>
          </a:xfrm>
        </p:spPr>
        <p:txBody>
          <a:bodyPr/>
          <a:lstStyle/>
          <a:p>
            <a:pPr algn="ctr"/>
            <a:r>
              <a:rPr lang="en-US" sz="1600" dirty="0">
                <a:latin typeface="Palatino Linotype"/>
              </a:rPr>
              <a:t>	</a:t>
            </a:r>
          </a:p>
          <a:p>
            <a:pPr algn="ctr"/>
            <a:r>
              <a:rPr lang="en-US" sz="2400" dirty="0"/>
              <a:t>Troop</a:t>
            </a:r>
          </a:p>
          <a:p>
            <a:pPr algn="ctr"/>
            <a:r>
              <a:rPr lang="en-US" sz="2400" dirty="0"/>
              <a:t>Juliette</a:t>
            </a:r>
          </a:p>
          <a:p>
            <a:pPr algn="ctr"/>
            <a:r>
              <a:rPr lang="en-US" sz="2400" dirty="0"/>
              <a:t>Events</a:t>
            </a:r>
          </a:p>
          <a:p>
            <a:pPr algn="ctr"/>
            <a:r>
              <a:rPr lang="en-US" sz="2400" dirty="0"/>
              <a:t>Travel</a:t>
            </a:r>
          </a:p>
          <a:p>
            <a:pPr algn="ctr"/>
            <a:r>
              <a:rPr lang="en-US" sz="2400" dirty="0"/>
              <a:t>High School Leadership Club</a:t>
            </a:r>
          </a:p>
          <a:p>
            <a:pPr algn="ctr"/>
            <a:r>
              <a:rPr lang="en-US" sz="2400" dirty="0"/>
              <a:t>College volunteers</a:t>
            </a:r>
          </a:p>
          <a:p>
            <a:pPr algn="ctr"/>
            <a:r>
              <a:rPr lang="en-US" dirty="0">
                <a:hlinkClick r:id="rId2"/>
              </a:rPr>
              <a:t>26_FindWhatsWithin_BrandVideo_30ENG.mp4</a:t>
            </a:r>
            <a:endParaRPr lang="en-US" dirty="0"/>
          </a:p>
          <a:p>
            <a:pPr algn="ctr"/>
            <a:endParaRPr lang="en-US" sz="2000" dirty="0"/>
          </a:p>
        </p:txBody>
      </p:sp>
      <p:sp>
        <p:nvSpPr>
          <p:cNvPr id="4" name="Title 3">
            <a:extLst>
              <a:ext uri="{FF2B5EF4-FFF2-40B4-BE49-F238E27FC236}">
                <a16:creationId xmlns:a16="http://schemas.microsoft.com/office/drawing/2014/main" id="{3213AFD3-FA67-5D4F-8A73-1FF28491D766}"/>
              </a:ext>
            </a:extLst>
          </p:cNvPr>
          <p:cNvSpPr>
            <a:spLocks noGrp="1"/>
          </p:cNvSpPr>
          <p:nvPr>
            <p:ph type="title"/>
          </p:nvPr>
        </p:nvSpPr>
        <p:spPr>
          <a:xfrm>
            <a:off x="4906219" y="220436"/>
            <a:ext cx="4237781" cy="1452681"/>
          </a:xfrm>
        </p:spPr>
        <p:txBody>
          <a:bodyPr/>
          <a:lstStyle/>
          <a:p>
            <a:pPr algn="ctr"/>
            <a:r>
              <a:rPr lang="en-US" sz="4800" b="1" dirty="0"/>
              <a:t>Girl Scouts Her Way</a:t>
            </a:r>
          </a:p>
        </p:txBody>
      </p:sp>
      <p:sp>
        <p:nvSpPr>
          <p:cNvPr id="9" name="TextBox 8">
            <a:extLst>
              <a:ext uri="{FF2B5EF4-FFF2-40B4-BE49-F238E27FC236}">
                <a16:creationId xmlns:a16="http://schemas.microsoft.com/office/drawing/2014/main" id="{AE0D4E04-D59A-BC41-8AB1-F53EE2B5ADAA}"/>
              </a:ext>
            </a:extLst>
          </p:cNvPr>
          <p:cNvSpPr txBox="1"/>
          <p:nvPr/>
        </p:nvSpPr>
        <p:spPr>
          <a:xfrm>
            <a:off x="4094630" y="-191621"/>
            <a:ext cx="0" cy="0"/>
          </a:xfrm>
          <a:prstGeom prst="rect">
            <a:avLst/>
          </a:prstGeom>
          <a:noFill/>
          <a:ln>
            <a:noFill/>
          </a:ln>
        </p:spPr>
        <p:txBody>
          <a:bodyPr vert="horz" wrap="none" lIns="68580" tIns="34290" rIns="68580" bIns="34290" rtlCol="0" anchor="ctr">
            <a:noAutofit/>
          </a:bodyPr>
          <a:lstStyle/>
          <a:p>
            <a:pPr algn="l"/>
            <a:endParaRPr lang="en-US" sz="1013">
              <a:solidFill>
                <a:schemeClr val="bg1"/>
              </a:solidFill>
              <a:latin typeface="Palatino Linotype" panose="02040502050505030304" pitchFamily="18" charset="0"/>
            </a:endParaRPr>
          </a:p>
        </p:txBody>
      </p:sp>
      <p:sp>
        <p:nvSpPr>
          <p:cNvPr id="10" name="TextBox 9">
            <a:extLst>
              <a:ext uri="{FF2B5EF4-FFF2-40B4-BE49-F238E27FC236}">
                <a16:creationId xmlns:a16="http://schemas.microsoft.com/office/drawing/2014/main" id="{CC075562-ACED-D74F-8E5C-99E59CA92459}"/>
              </a:ext>
            </a:extLst>
          </p:cNvPr>
          <p:cNvSpPr txBox="1"/>
          <p:nvPr/>
        </p:nvSpPr>
        <p:spPr>
          <a:xfrm>
            <a:off x="3903009" y="-181535"/>
            <a:ext cx="0" cy="0"/>
          </a:xfrm>
          <a:prstGeom prst="rect">
            <a:avLst/>
          </a:prstGeom>
          <a:noFill/>
          <a:ln>
            <a:noFill/>
          </a:ln>
        </p:spPr>
        <p:txBody>
          <a:bodyPr vert="horz" wrap="none" lIns="68580" tIns="34290" rIns="68580" bIns="34290" rtlCol="0" anchor="ctr">
            <a:noAutofit/>
          </a:bodyPr>
          <a:lstStyle/>
          <a:p>
            <a:pPr algn="l"/>
            <a:endParaRPr lang="en-US" sz="1013">
              <a:solidFill>
                <a:schemeClr val="bg1"/>
              </a:solidFill>
              <a:latin typeface="Palatino Linotype" panose="02040502050505030304" pitchFamily="18" charset="0"/>
            </a:endParaRPr>
          </a:p>
        </p:txBody>
      </p:sp>
      <p:sp>
        <p:nvSpPr>
          <p:cNvPr id="15" name="Slide Number Placeholder 14">
            <a:extLst>
              <a:ext uri="{FF2B5EF4-FFF2-40B4-BE49-F238E27FC236}">
                <a16:creationId xmlns:a16="http://schemas.microsoft.com/office/drawing/2014/main" id="{80F66C90-47AE-3E4B-91AA-DE0B41B6E713}"/>
              </a:ext>
            </a:extLst>
          </p:cNvPr>
          <p:cNvSpPr>
            <a:spLocks noGrp="1"/>
          </p:cNvSpPr>
          <p:nvPr>
            <p:ph type="sldNum" sz="quarter" idx="12"/>
          </p:nvPr>
        </p:nvSpPr>
        <p:spPr/>
        <p:txBody>
          <a:bodyPr/>
          <a:lstStyle/>
          <a:p>
            <a:fld id="{7691CCDB-B024-8747-B233-CAD1CBC7A901}" type="slidenum">
              <a:rPr lang="en-US" smtClean="0"/>
              <a:pPr/>
              <a:t>5</a:t>
            </a:fld>
            <a:endParaRPr lang="en-US"/>
          </a:p>
        </p:txBody>
      </p:sp>
      <p:pic>
        <p:nvPicPr>
          <p:cNvPr id="2" name="Picture 1">
            <a:extLst>
              <a:ext uri="{FF2B5EF4-FFF2-40B4-BE49-F238E27FC236}">
                <a16:creationId xmlns:a16="http://schemas.microsoft.com/office/drawing/2014/main" id="{72F8C9D6-2C50-8E55-6878-067D5CBF894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1450" y="352425"/>
            <a:ext cx="4248150" cy="4552950"/>
          </a:xfrm>
          <a:prstGeom prst="rect">
            <a:avLst/>
          </a:prstGeom>
          <a:noFill/>
        </p:spPr>
      </p:pic>
    </p:spTree>
    <p:extLst>
      <p:ext uri="{BB962C8B-B14F-4D97-AF65-F5344CB8AC3E}">
        <p14:creationId xmlns:p14="http://schemas.microsoft.com/office/powerpoint/2010/main" val="2725667218"/>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F7973F-007A-86AB-C1D7-3A38E142062C}"/>
              </a:ext>
            </a:extLst>
          </p:cNvPr>
          <p:cNvSpPr>
            <a:spLocks noGrp="1"/>
          </p:cNvSpPr>
          <p:nvPr>
            <p:ph type="sldNum" sz="quarter" idx="12"/>
          </p:nvPr>
        </p:nvSpPr>
        <p:spPr/>
        <p:txBody>
          <a:bodyPr/>
          <a:lstStyle/>
          <a:p>
            <a:fld id="{7691CCDB-B024-8747-B233-CAD1CBC7A901}" type="slidenum">
              <a:rPr lang="en-US" smtClean="0"/>
              <a:pPr/>
              <a:t>6</a:t>
            </a:fld>
            <a:endParaRPr lang="en-US"/>
          </a:p>
        </p:txBody>
      </p:sp>
      <p:sp>
        <p:nvSpPr>
          <p:cNvPr id="4" name="Footer Placeholder 3">
            <a:extLst>
              <a:ext uri="{FF2B5EF4-FFF2-40B4-BE49-F238E27FC236}">
                <a16:creationId xmlns:a16="http://schemas.microsoft.com/office/drawing/2014/main" id="{AACF2A0E-62FF-7802-77FD-ADFDA86EC347}"/>
              </a:ext>
            </a:extLst>
          </p:cNvPr>
          <p:cNvSpPr>
            <a:spLocks noGrp="1"/>
          </p:cNvSpPr>
          <p:nvPr>
            <p:ph type="ftr" sz="quarter" idx="17"/>
          </p:nvPr>
        </p:nvSpPr>
        <p:spPr/>
        <p:txBody>
          <a:bodyPr/>
          <a:lstStyle/>
          <a:p>
            <a:r>
              <a:rPr lang="en-US"/>
              <a:t>©2021 Girl Scouts of the USA. All Rights Reserved.  Not for public distribution.</a:t>
            </a:r>
          </a:p>
        </p:txBody>
      </p:sp>
      <p:pic>
        <p:nvPicPr>
          <p:cNvPr id="3" name="Picture 2" descr="A group of posters with text&#10;&#10;AI-generated content may be incorrect.">
            <a:extLst>
              <a:ext uri="{FF2B5EF4-FFF2-40B4-BE49-F238E27FC236}">
                <a16:creationId xmlns:a16="http://schemas.microsoft.com/office/drawing/2014/main" id="{589EEEBC-C16D-576C-3945-7FCBD34FC0C8}"/>
              </a:ext>
            </a:extLst>
          </p:cNvPr>
          <p:cNvPicPr>
            <a:picLocks noChangeAspect="1"/>
          </p:cNvPicPr>
          <p:nvPr/>
        </p:nvPicPr>
        <p:blipFill>
          <a:blip r:embed="rId2"/>
          <a:stretch>
            <a:fillRect/>
          </a:stretch>
        </p:blipFill>
        <p:spPr>
          <a:xfrm>
            <a:off x="62371" y="-10026"/>
            <a:ext cx="4507417" cy="5143500"/>
          </a:xfrm>
          <a:prstGeom prst="rect">
            <a:avLst/>
          </a:prstGeom>
        </p:spPr>
      </p:pic>
      <p:pic>
        <p:nvPicPr>
          <p:cNvPr id="5" name="Picture 4">
            <a:extLst>
              <a:ext uri="{FF2B5EF4-FFF2-40B4-BE49-F238E27FC236}">
                <a16:creationId xmlns:a16="http://schemas.microsoft.com/office/drawing/2014/main" id="{13512CB4-DAF5-54C0-F0F0-EE0196CC72B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3319" y="68118"/>
            <a:ext cx="4352732" cy="2449286"/>
          </a:xfrm>
          <a:prstGeom prst="rect">
            <a:avLst/>
          </a:prstGeom>
          <a:noFill/>
        </p:spPr>
      </p:pic>
      <p:pic>
        <p:nvPicPr>
          <p:cNvPr id="6" name="Picture 5">
            <a:extLst>
              <a:ext uri="{FF2B5EF4-FFF2-40B4-BE49-F238E27FC236}">
                <a16:creationId xmlns:a16="http://schemas.microsoft.com/office/drawing/2014/main" id="{7BB9582C-E6ED-52F7-EABA-370B540E6DD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63348" y="2517404"/>
            <a:ext cx="3355958" cy="2670834"/>
          </a:xfrm>
          <a:prstGeom prst="rect">
            <a:avLst/>
          </a:prstGeom>
          <a:noFill/>
        </p:spPr>
      </p:pic>
    </p:spTree>
    <p:extLst>
      <p:ext uri="{BB962C8B-B14F-4D97-AF65-F5344CB8AC3E}">
        <p14:creationId xmlns:p14="http://schemas.microsoft.com/office/powerpoint/2010/main" val="1344524316"/>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1C971-5F49-E95C-5047-B8C90873CA45}"/>
            </a:ext>
          </a:extLst>
        </p:cNvPr>
        <p:cNvGrpSpPr/>
        <p:nvPr/>
      </p:nvGrpSpPr>
      <p:grpSpPr>
        <a:xfrm>
          <a:off x="0" y="0"/>
          <a:ext cx="0" cy="0"/>
          <a:chOff x="0" y="0"/>
          <a:chExt cx="0" cy="0"/>
        </a:xfrm>
      </p:grpSpPr>
      <p:sp>
        <p:nvSpPr>
          <p:cNvPr id="24" name="Text Placeholder 13">
            <a:extLst>
              <a:ext uri="{FF2B5EF4-FFF2-40B4-BE49-F238E27FC236}">
                <a16:creationId xmlns:a16="http://schemas.microsoft.com/office/drawing/2014/main" id="{5407FC4A-42F0-6257-CA8C-1FEC24FF8A8C}"/>
              </a:ext>
            </a:extLst>
          </p:cNvPr>
          <p:cNvSpPr>
            <a:spLocks noGrp="1"/>
          </p:cNvSpPr>
          <p:nvPr>
            <p:ph type="body" sz="quarter" idx="15"/>
          </p:nvPr>
        </p:nvSpPr>
        <p:spPr>
          <a:xfrm>
            <a:off x="4743450" y="2569272"/>
            <a:ext cx="4229100" cy="2100699"/>
          </a:xfrm>
        </p:spPr>
        <p:txBody>
          <a:bodyPr/>
          <a:lstStyle/>
          <a:p>
            <a:pPr algn="ctr"/>
            <a:r>
              <a:rPr lang="en-US" sz="1600" dirty="0"/>
              <a:t>	</a:t>
            </a:r>
          </a:p>
          <a:p>
            <a:pPr algn="ctr"/>
            <a:r>
              <a:rPr lang="en-US" sz="2800" dirty="0"/>
              <a:t>State of Girl Scouts</a:t>
            </a:r>
          </a:p>
          <a:p>
            <a:pPr algn="ctr"/>
            <a:endParaRPr lang="en-US" sz="2800" dirty="0"/>
          </a:p>
          <a:p>
            <a:pPr algn="ctr"/>
            <a:r>
              <a:rPr lang="en-US" sz="2000" dirty="0"/>
              <a:t>Mary Anne Servian, CEO</a:t>
            </a:r>
          </a:p>
        </p:txBody>
      </p:sp>
      <p:sp>
        <p:nvSpPr>
          <p:cNvPr id="4" name="Title 3">
            <a:extLst>
              <a:ext uri="{FF2B5EF4-FFF2-40B4-BE49-F238E27FC236}">
                <a16:creationId xmlns:a16="http://schemas.microsoft.com/office/drawing/2014/main" id="{3A1F6C90-3384-3129-0900-8381F0F3EAB8}"/>
              </a:ext>
            </a:extLst>
          </p:cNvPr>
          <p:cNvSpPr>
            <a:spLocks noGrp="1"/>
          </p:cNvSpPr>
          <p:nvPr>
            <p:ph type="title"/>
          </p:nvPr>
        </p:nvSpPr>
        <p:spPr>
          <a:xfrm>
            <a:off x="4743451" y="685802"/>
            <a:ext cx="4237781" cy="2100699"/>
          </a:xfrm>
        </p:spPr>
        <p:txBody>
          <a:bodyPr/>
          <a:lstStyle/>
          <a:p>
            <a:pPr algn="ctr"/>
            <a:r>
              <a:rPr lang="en-US" sz="4800" b="1" dirty="0">
                <a:latin typeface="Palatino Linotype"/>
              </a:rPr>
              <a:t>Finding the Power Within Her</a:t>
            </a:r>
            <a:endParaRPr lang="en-US" sz="4800" b="1" dirty="0"/>
          </a:p>
        </p:txBody>
      </p:sp>
      <p:sp>
        <p:nvSpPr>
          <p:cNvPr id="9" name="TextBox 8">
            <a:extLst>
              <a:ext uri="{FF2B5EF4-FFF2-40B4-BE49-F238E27FC236}">
                <a16:creationId xmlns:a16="http://schemas.microsoft.com/office/drawing/2014/main" id="{F01E51BD-58A7-57C7-E2CF-317CED732517}"/>
              </a:ext>
            </a:extLst>
          </p:cNvPr>
          <p:cNvSpPr txBox="1"/>
          <p:nvPr/>
        </p:nvSpPr>
        <p:spPr>
          <a:xfrm>
            <a:off x="4094630" y="-191621"/>
            <a:ext cx="0" cy="0"/>
          </a:xfrm>
          <a:prstGeom prst="rect">
            <a:avLst/>
          </a:prstGeom>
          <a:noFill/>
          <a:ln>
            <a:noFill/>
          </a:ln>
        </p:spPr>
        <p:txBody>
          <a:bodyPr vert="horz" wrap="none" lIns="68580" tIns="34290" rIns="68580" bIns="34290" rtlCol="0" anchor="ctr">
            <a:noAutofit/>
          </a:bodyPr>
          <a:lstStyle/>
          <a:p>
            <a:pPr algn="l"/>
            <a:endParaRPr lang="en-US" sz="1013">
              <a:solidFill>
                <a:schemeClr val="bg1"/>
              </a:solidFill>
              <a:latin typeface="Palatino Linotype" panose="02040502050505030304" pitchFamily="18" charset="0"/>
            </a:endParaRPr>
          </a:p>
        </p:txBody>
      </p:sp>
      <p:sp>
        <p:nvSpPr>
          <p:cNvPr id="10" name="TextBox 9">
            <a:extLst>
              <a:ext uri="{FF2B5EF4-FFF2-40B4-BE49-F238E27FC236}">
                <a16:creationId xmlns:a16="http://schemas.microsoft.com/office/drawing/2014/main" id="{6D82FBDE-52E7-0BC0-E620-BE797C1AABCF}"/>
              </a:ext>
            </a:extLst>
          </p:cNvPr>
          <p:cNvSpPr txBox="1"/>
          <p:nvPr/>
        </p:nvSpPr>
        <p:spPr>
          <a:xfrm>
            <a:off x="3903009" y="-181535"/>
            <a:ext cx="0" cy="0"/>
          </a:xfrm>
          <a:prstGeom prst="rect">
            <a:avLst/>
          </a:prstGeom>
          <a:noFill/>
          <a:ln>
            <a:noFill/>
          </a:ln>
        </p:spPr>
        <p:txBody>
          <a:bodyPr vert="horz" wrap="none" lIns="68580" tIns="34290" rIns="68580" bIns="34290" rtlCol="0" anchor="ctr">
            <a:noAutofit/>
          </a:bodyPr>
          <a:lstStyle/>
          <a:p>
            <a:pPr algn="l"/>
            <a:endParaRPr lang="en-US" sz="1013">
              <a:solidFill>
                <a:schemeClr val="bg1"/>
              </a:solidFill>
              <a:latin typeface="Palatino Linotype" panose="02040502050505030304" pitchFamily="18" charset="0"/>
            </a:endParaRPr>
          </a:p>
        </p:txBody>
      </p:sp>
      <p:sp>
        <p:nvSpPr>
          <p:cNvPr id="15" name="Slide Number Placeholder 14">
            <a:extLst>
              <a:ext uri="{FF2B5EF4-FFF2-40B4-BE49-F238E27FC236}">
                <a16:creationId xmlns:a16="http://schemas.microsoft.com/office/drawing/2014/main" id="{12992FE5-5401-F1BB-D7E9-4089E25E3E67}"/>
              </a:ext>
            </a:extLst>
          </p:cNvPr>
          <p:cNvSpPr>
            <a:spLocks noGrp="1"/>
          </p:cNvSpPr>
          <p:nvPr>
            <p:ph type="sldNum" sz="quarter" idx="12"/>
          </p:nvPr>
        </p:nvSpPr>
        <p:spPr/>
        <p:txBody>
          <a:bodyPr/>
          <a:lstStyle/>
          <a:p>
            <a:fld id="{7691CCDB-B024-8747-B233-CAD1CBC7A901}" type="slidenum">
              <a:rPr lang="en-US" smtClean="0"/>
              <a:pPr/>
              <a:t>7</a:t>
            </a:fld>
            <a:endParaRPr lang="en-US"/>
          </a:p>
        </p:txBody>
      </p:sp>
      <p:sp>
        <p:nvSpPr>
          <p:cNvPr id="17" name="Footer Placeholder 16">
            <a:extLst>
              <a:ext uri="{FF2B5EF4-FFF2-40B4-BE49-F238E27FC236}">
                <a16:creationId xmlns:a16="http://schemas.microsoft.com/office/drawing/2014/main" id="{86599010-602C-5DBE-C1C2-F4B633072DCB}"/>
              </a:ext>
            </a:extLst>
          </p:cNvPr>
          <p:cNvSpPr>
            <a:spLocks noGrp="1"/>
          </p:cNvSpPr>
          <p:nvPr>
            <p:ph type="ftr" sz="quarter" idx="3"/>
          </p:nvPr>
        </p:nvSpPr>
        <p:spPr/>
        <p:txBody>
          <a:bodyPr/>
          <a:lstStyle/>
          <a:p>
            <a:r>
              <a:rPr lang="en-US"/>
              <a:t>©2021 Girl Scouts of the USA. All Rights Reserved.  Not for public distribution.</a:t>
            </a:r>
          </a:p>
        </p:txBody>
      </p:sp>
      <p:graphicFrame>
        <p:nvGraphicFramePr>
          <p:cNvPr id="18" name="Picture Placeholder 17">
            <a:extLst>
              <a:ext uri="{FF2B5EF4-FFF2-40B4-BE49-F238E27FC236}">
                <a16:creationId xmlns:a16="http://schemas.microsoft.com/office/drawing/2014/main" id="{63CE7E36-EF71-CB25-749A-11B0D1218601}"/>
              </a:ext>
            </a:extLst>
          </p:cNvPr>
          <p:cNvGraphicFramePr>
            <a:graphicFrameLocks noGrp="1" noChangeAspect="1"/>
          </p:cNvGraphicFramePr>
          <p:nvPr>
            <p:ph type="pic" sz="quarter" idx="21"/>
            <p:extLst>
              <p:ext uri="{D42A27DB-BD31-4B8C-83A1-F6EECF244321}">
                <p14:modId xmlns:p14="http://schemas.microsoft.com/office/powerpoint/2010/main" val="682936856"/>
              </p:ext>
            </p:extLst>
          </p:nvPr>
        </p:nvGraphicFramePr>
        <p:xfrm>
          <a:off x="458788" y="157163"/>
          <a:ext cx="3716337" cy="4808537"/>
        </p:xfrm>
        <a:graphic>
          <a:graphicData uri="http://schemas.openxmlformats.org/presentationml/2006/ole">
            <mc:AlternateContent xmlns:mc="http://schemas.openxmlformats.org/markup-compatibility/2006">
              <mc:Choice xmlns:v="urn:schemas-microsoft-com:vml" Requires="v">
                <p:oleObj name="Acrobat Document" r:id="rId3" imgW="3886052" imgH="5029200" progId="Acrobat.Document.DC">
                  <p:embed/>
                </p:oleObj>
              </mc:Choice>
              <mc:Fallback>
                <p:oleObj name="Acrobat Document" r:id="rId3" imgW="3886052" imgH="5029200" progId="Acrobat.Document.DC">
                  <p:embed/>
                  <p:pic>
                    <p:nvPicPr>
                      <p:cNvPr id="18" name="Picture Placeholder 17">
                        <a:extLst>
                          <a:ext uri="{FF2B5EF4-FFF2-40B4-BE49-F238E27FC236}">
                            <a16:creationId xmlns:a16="http://schemas.microsoft.com/office/drawing/2014/main" id="{63CE7E36-EF71-CB25-749A-11B0D1218601}"/>
                          </a:ext>
                        </a:extLst>
                      </p:cNvPr>
                      <p:cNvPicPr/>
                      <p:nvPr/>
                    </p:nvPicPr>
                    <p:blipFill>
                      <a:blip r:embed="rId4"/>
                      <a:stretch>
                        <a:fillRect/>
                      </a:stretch>
                    </p:blipFill>
                    <p:spPr>
                      <a:xfrm>
                        <a:off x="458788" y="157163"/>
                        <a:ext cx="3716337" cy="4808537"/>
                      </a:xfrm>
                      <a:prstGeom prst="rect">
                        <a:avLst/>
                      </a:prstGeom>
                    </p:spPr>
                  </p:pic>
                </p:oleObj>
              </mc:Fallback>
            </mc:AlternateContent>
          </a:graphicData>
        </a:graphic>
      </p:graphicFrame>
    </p:spTree>
    <p:extLst>
      <p:ext uri="{BB962C8B-B14F-4D97-AF65-F5344CB8AC3E}">
        <p14:creationId xmlns:p14="http://schemas.microsoft.com/office/powerpoint/2010/main" val="2352368371"/>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518ACB-FFD6-434A-70BE-5C26CA8E41DC}"/>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899823287"/>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4">
            <a:extLst>
              <a:ext uri="{FF2B5EF4-FFF2-40B4-BE49-F238E27FC236}">
                <a16:creationId xmlns:a16="http://schemas.microsoft.com/office/drawing/2014/main" id="{515EA979-8956-1A4D-8CD8-AE1373E23D1C}"/>
              </a:ext>
            </a:extLst>
          </p:cNvPr>
          <p:cNvSpPr>
            <a:spLocks noGrp="1"/>
          </p:cNvSpPr>
          <p:nvPr>
            <p:ph type="body" sz="quarter" idx="15"/>
          </p:nvPr>
        </p:nvSpPr>
        <p:spPr>
          <a:xfrm>
            <a:off x="6574493" y="586427"/>
            <a:ext cx="2569507" cy="2442870"/>
          </a:xfrm>
        </p:spPr>
        <p:txBody>
          <a:bodyPr/>
          <a:lstStyle/>
          <a:p>
            <a:r>
              <a:rPr lang="en-US" sz="2000" b="1" dirty="0">
                <a:latin typeface="Palatino Linotype"/>
              </a:rPr>
              <a:t>Department Highlights</a:t>
            </a:r>
          </a:p>
          <a:p>
            <a:endParaRPr lang="en-US" sz="2000" dirty="0"/>
          </a:p>
          <a:p>
            <a:pPr marL="285750" indent="-285750">
              <a:buFont typeface="Wingdings" panose="05000000000000000000" pitchFamily="2" charset="2"/>
              <a:buChar char="ü"/>
            </a:pPr>
            <a:r>
              <a:rPr lang="en-US" sz="2000" dirty="0">
                <a:latin typeface="Palatino Linotype"/>
              </a:rPr>
              <a:t>Marketing &amp; Communications</a:t>
            </a:r>
          </a:p>
          <a:p>
            <a:pPr marL="285750" indent="-285750">
              <a:buFont typeface="Wingdings" panose="05000000000000000000" pitchFamily="2" charset="2"/>
              <a:buChar char="ü"/>
            </a:pPr>
            <a:r>
              <a:rPr lang="en-US" sz="2000" dirty="0">
                <a:latin typeface="Palatino Linotype"/>
              </a:rPr>
              <a:t>Customer Care</a:t>
            </a:r>
          </a:p>
          <a:p>
            <a:pPr marL="285750" indent="-285750">
              <a:buFont typeface="Wingdings" panose="05000000000000000000" pitchFamily="2" charset="2"/>
              <a:buChar char="ü"/>
            </a:pPr>
            <a:r>
              <a:rPr lang="en-US" sz="2000" dirty="0">
                <a:latin typeface="Palatino Linotype"/>
              </a:rPr>
              <a:t>Property</a:t>
            </a:r>
          </a:p>
          <a:p>
            <a:pPr marL="285750" indent="-285750">
              <a:buFont typeface="Wingdings" panose="05000000000000000000" pitchFamily="2" charset="2"/>
              <a:buChar char="ü"/>
            </a:pPr>
            <a:r>
              <a:rPr lang="en-US" sz="2000" dirty="0">
                <a:latin typeface="Palatino Linotype"/>
              </a:rPr>
              <a:t>Training</a:t>
            </a:r>
            <a:endParaRPr lang="en-US" sz="2000" dirty="0"/>
          </a:p>
          <a:p>
            <a:pPr marL="285750" indent="-285750">
              <a:buFont typeface="Wingdings" panose="05000000000000000000" pitchFamily="2" charset="2"/>
              <a:buChar char="ü"/>
            </a:pPr>
            <a:r>
              <a:rPr lang="en-US" sz="2000" dirty="0">
                <a:latin typeface="Palatino Linotype"/>
              </a:rPr>
              <a:t>Program</a:t>
            </a:r>
          </a:p>
          <a:p>
            <a:pPr marL="285750" indent="-285750">
              <a:buFont typeface="Wingdings" panose="05000000000000000000" pitchFamily="2" charset="2"/>
              <a:buChar char="ü"/>
            </a:pPr>
            <a:r>
              <a:rPr lang="en-US" sz="2000" dirty="0">
                <a:latin typeface="Palatino Linotype"/>
              </a:rPr>
              <a:t>Product</a:t>
            </a:r>
          </a:p>
          <a:p>
            <a:pPr marL="285750" indent="-285750">
              <a:buFont typeface="Wingdings" panose="05000000000000000000" pitchFamily="2" charset="2"/>
              <a:buChar char="ü"/>
            </a:pPr>
            <a:endParaRPr lang="en-US" sz="1600" dirty="0"/>
          </a:p>
        </p:txBody>
      </p:sp>
      <p:sp>
        <p:nvSpPr>
          <p:cNvPr id="13" name="Title 3">
            <a:extLst>
              <a:ext uri="{FF2B5EF4-FFF2-40B4-BE49-F238E27FC236}">
                <a16:creationId xmlns:a16="http://schemas.microsoft.com/office/drawing/2014/main" id="{81DC0D94-97DA-E74C-BCBA-6640EB08D3EB}"/>
              </a:ext>
            </a:extLst>
          </p:cNvPr>
          <p:cNvSpPr>
            <a:spLocks noGrp="1"/>
          </p:cNvSpPr>
          <p:nvPr>
            <p:ph type="title"/>
          </p:nvPr>
        </p:nvSpPr>
        <p:spPr>
          <a:xfrm>
            <a:off x="769348" y="3717727"/>
            <a:ext cx="7409359" cy="901307"/>
          </a:xfrm>
        </p:spPr>
        <p:txBody>
          <a:bodyPr/>
          <a:lstStyle/>
          <a:p>
            <a:r>
              <a:rPr lang="en-US" sz="4800" b="1" dirty="0"/>
              <a:t>Bring Joy to Her Journey</a:t>
            </a:r>
          </a:p>
        </p:txBody>
      </p:sp>
      <p:sp>
        <p:nvSpPr>
          <p:cNvPr id="15" name="Slide Number Placeholder 14">
            <a:extLst>
              <a:ext uri="{FF2B5EF4-FFF2-40B4-BE49-F238E27FC236}">
                <a16:creationId xmlns:a16="http://schemas.microsoft.com/office/drawing/2014/main" id="{F3747E0F-56F8-0B40-AE20-8393F8114873}"/>
              </a:ext>
            </a:extLst>
          </p:cNvPr>
          <p:cNvSpPr>
            <a:spLocks noGrp="1"/>
          </p:cNvSpPr>
          <p:nvPr>
            <p:ph type="sldNum" sz="quarter" idx="12"/>
          </p:nvPr>
        </p:nvSpPr>
        <p:spPr/>
        <p:txBody>
          <a:bodyPr/>
          <a:lstStyle/>
          <a:p>
            <a:fld id="{7691CCDB-B024-8747-B233-CAD1CBC7A901}" type="slidenum">
              <a:rPr lang="en-US" smtClean="0"/>
              <a:pPr/>
              <a:t>9</a:t>
            </a:fld>
            <a:endParaRPr lang="en-US"/>
          </a:p>
        </p:txBody>
      </p:sp>
      <p:sp>
        <p:nvSpPr>
          <p:cNvPr id="17" name="Footer Placeholder 16">
            <a:extLst>
              <a:ext uri="{FF2B5EF4-FFF2-40B4-BE49-F238E27FC236}">
                <a16:creationId xmlns:a16="http://schemas.microsoft.com/office/drawing/2014/main" id="{A47E34E8-7169-F346-9F1E-0AC197E608BB}"/>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pic>
        <p:nvPicPr>
          <p:cNvPr id="4" name="Picture 3">
            <a:extLst>
              <a:ext uri="{FF2B5EF4-FFF2-40B4-BE49-F238E27FC236}">
                <a16:creationId xmlns:a16="http://schemas.microsoft.com/office/drawing/2014/main" id="{37437921-34C4-04B4-5AC7-8367F41614E6}"/>
              </a:ext>
            </a:extLst>
          </p:cNvPr>
          <p:cNvPicPr>
            <a:picLocks noChangeAspect="1"/>
          </p:cNvPicPr>
          <p:nvPr/>
        </p:nvPicPr>
        <p:blipFill>
          <a:blip r:embed="rId3"/>
          <a:stretch>
            <a:fillRect/>
          </a:stretch>
        </p:blipFill>
        <p:spPr>
          <a:xfrm>
            <a:off x="171449" y="338284"/>
            <a:ext cx="5878308" cy="1469578"/>
          </a:xfrm>
          <a:prstGeom prst="rect">
            <a:avLst/>
          </a:prstGeom>
        </p:spPr>
      </p:pic>
      <p:pic>
        <p:nvPicPr>
          <p:cNvPr id="6" name="Picture 5">
            <a:extLst>
              <a:ext uri="{FF2B5EF4-FFF2-40B4-BE49-F238E27FC236}">
                <a16:creationId xmlns:a16="http://schemas.microsoft.com/office/drawing/2014/main" id="{04358223-45E4-B07F-A74D-CC71567634C7}"/>
              </a:ext>
            </a:extLst>
          </p:cNvPr>
          <p:cNvPicPr>
            <a:picLocks noChangeAspect="1"/>
          </p:cNvPicPr>
          <p:nvPr/>
        </p:nvPicPr>
        <p:blipFill>
          <a:blip r:embed="rId4"/>
          <a:stretch>
            <a:fillRect/>
          </a:stretch>
        </p:blipFill>
        <p:spPr>
          <a:xfrm>
            <a:off x="204111" y="1887604"/>
            <a:ext cx="5812984" cy="1485908"/>
          </a:xfrm>
          <a:prstGeom prst="rect">
            <a:avLst/>
          </a:prstGeom>
        </p:spPr>
      </p:pic>
    </p:spTree>
    <p:extLst>
      <p:ext uri="{BB962C8B-B14F-4D97-AF65-F5344CB8AC3E}">
        <p14:creationId xmlns:p14="http://schemas.microsoft.com/office/powerpoint/2010/main" val="211792582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E9881BD-7ECC-2F00-C9D7-6016CAF9000A}"/>
              </a:ext>
            </a:extLst>
          </p:cNvPr>
          <p:cNvSpPr>
            <a:spLocks noGrp="1"/>
          </p:cNvSpPr>
          <p:nvPr>
            <p:ph type="sldNum" sz="quarter" idx="12"/>
          </p:nvPr>
        </p:nvSpPr>
        <p:spPr/>
        <p:txBody>
          <a:bodyPr/>
          <a:lstStyle/>
          <a:p>
            <a:fld id="{7691CCDB-B024-8747-B233-CAD1CBC7A901}" type="slidenum">
              <a:rPr lang="en-US" smtClean="0"/>
              <a:pPr/>
              <a:t>10</a:t>
            </a:fld>
            <a:endParaRPr lang="en-US"/>
          </a:p>
        </p:txBody>
      </p:sp>
      <p:sp>
        <p:nvSpPr>
          <p:cNvPr id="2" name="TextBox 1">
            <a:extLst>
              <a:ext uri="{FF2B5EF4-FFF2-40B4-BE49-F238E27FC236}">
                <a16:creationId xmlns:a16="http://schemas.microsoft.com/office/drawing/2014/main" id="{0BEBA835-5473-A949-1183-B2AF61E35E55}"/>
              </a:ext>
            </a:extLst>
          </p:cNvPr>
          <p:cNvSpPr txBox="1"/>
          <p:nvPr/>
        </p:nvSpPr>
        <p:spPr>
          <a:xfrm>
            <a:off x="4572000" y="1455380"/>
            <a:ext cx="4572000" cy="1850395"/>
          </a:xfrm>
          <a:prstGeom prst="rect">
            <a:avLst/>
          </a:prstGeom>
          <a:noFill/>
          <a:ln>
            <a:noFill/>
          </a:ln>
        </p:spPr>
        <p:txBody>
          <a:bodyPr vert="horz" wrap="none" lIns="91440" tIns="45720" rIns="91440" bIns="45720" rtlCol="0" anchor="ctr">
            <a:noAutofit/>
          </a:bodyPr>
          <a:lstStyle/>
          <a:p>
            <a:pPr algn="ctr"/>
            <a:r>
              <a:rPr lang="en-US" sz="4000" b="1">
                <a:latin typeface="Palatino Linotype"/>
              </a:rPr>
              <a:t>Marketing and</a:t>
            </a:r>
            <a:br>
              <a:rPr lang="en-US" sz="4000" b="1">
                <a:latin typeface="Palatino Linotype"/>
              </a:rPr>
            </a:br>
            <a:r>
              <a:rPr lang="en-US" sz="4000" b="1">
                <a:latin typeface="Palatino Linotype"/>
              </a:rPr>
              <a:t>Communications</a:t>
            </a:r>
            <a:br>
              <a:rPr lang="en-US" sz="4000" b="1">
                <a:latin typeface="Palatino Linotype"/>
              </a:rPr>
            </a:br>
            <a:r>
              <a:rPr lang="en-US" sz="4000" b="1">
                <a:latin typeface="Palatino Linotype"/>
              </a:rPr>
              <a:t>Updates</a:t>
            </a:r>
            <a:endParaRPr lang="en-US" sz="4000" b="1">
              <a:latin typeface="Palatino Linotype" panose="02040502050505030304" pitchFamily="18" charset="0"/>
            </a:endParaRPr>
          </a:p>
        </p:txBody>
      </p:sp>
    </p:spTree>
    <p:extLst>
      <p:ext uri="{BB962C8B-B14F-4D97-AF65-F5344CB8AC3E}">
        <p14:creationId xmlns:p14="http://schemas.microsoft.com/office/powerpoint/2010/main" val="1238088999"/>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92D96-250A-E8B6-4063-E112264E3F15}"/>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5956212B-D600-4445-008C-57381063BC97}"/>
              </a:ext>
            </a:extLst>
          </p:cNvPr>
          <p:cNvSpPr/>
          <p:nvPr/>
        </p:nvSpPr>
        <p:spPr>
          <a:xfrm>
            <a:off x="0" y="0"/>
            <a:ext cx="9144000" cy="5143500"/>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Palatino Linotype" panose="02040502050505030304" pitchFamily="18" charset="0"/>
            </a:endParaRPr>
          </a:p>
        </p:txBody>
      </p:sp>
      <p:pic>
        <p:nvPicPr>
          <p:cNvPr id="3" name="Picture 2" descr="A black and white pattern&#10;&#10;AI-generated content may be incorrect.">
            <a:extLst>
              <a:ext uri="{FF2B5EF4-FFF2-40B4-BE49-F238E27FC236}">
                <a16:creationId xmlns:a16="http://schemas.microsoft.com/office/drawing/2014/main" id="{52F6FAD3-5CA4-9A88-D0A6-24A001BB34C7}"/>
              </a:ext>
            </a:extLst>
          </p:cNvPr>
          <p:cNvPicPr>
            <a:picLocks noChangeAspect="1"/>
          </p:cNvPicPr>
          <p:nvPr/>
        </p:nvPicPr>
        <p:blipFill>
          <a:blip r:embed="rId3">
            <a:alphaModFix amt="6000"/>
          </a:blip>
          <a:stretch>
            <a:fillRect/>
          </a:stretch>
        </p:blipFill>
        <p:spPr>
          <a:xfrm>
            <a:off x="1143" y="0"/>
            <a:ext cx="9141714" cy="5143500"/>
          </a:xfrm>
          <a:prstGeom prst="rect">
            <a:avLst/>
          </a:prstGeom>
        </p:spPr>
      </p:pic>
      <p:sp>
        <p:nvSpPr>
          <p:cNvPr id="9" name="Title 8">
            <a:extLst>
              <a:ext uri="{FF2B5EF4-FFF2-40B4-BE49-F238E27FC236}">
                <a16:creationId xmlns:a16="http://schemas.microsoft.com/office/drawing/2014/main" id="{3496151F-4C70-54EC-5FD4-5E092CCFA937}"/>
              </a:ext>
            </a:extLst>
          </p:cNvPr>
          <p:cNvSpPr>
            <a:spLocks noGrp="1"/>
          </p:cNvSpPr>
          <p:nvPr>
            <p:ph type="title" idx="4294967295"/>
          </p:nvPr>
        </p:nvSpPr>
        <p:spPr>
          <a:xfrm>
            <a:off x="0" y="350655"/>
            <a:ext cx="9144000" cy="498475"/>
          </a:xfrm>
        </p:spPr>
        <p:txBody>
          <a:bodyPr/>
          <a:lstStyle/>
          <a:p>
            <a:pPr algn="ctr"/>
            <a:r>
              <a:rPr lang="en-US" sz="3200" b="1">
                <a:solidFill>
                  <a:schemeClr val="bg1"/>
                </a:solidFill>
              </a:rPr>
              <a:t>Meet the Marcomm Team!</a:t>
            </a:r>
          </a:p>
        </p:txBody>
      </p:sp>
      <p:sp>
        <p:nvSpPr>
          <p:cNvPr id="13" name="TextBox 12">
            <a:extLst>
              <a:ext uri="{FF2B5EF4-FFF2-40B4-BE49-F238E27FC236}">
                <a16:creationId xmlns:a16="http://schemas.microsoft.com/office/drawing/2014/main" id="{DEDAC66E-5E55-0FCC-15EF-5A3AEF4DAA52}"/>
              </a:ext>
            </a:extLst>
          </p:cNvPr>
          <p:cNvSpPr txBox="1"/>
          <p:nvPr/>
        </p:nvSpPr>
        <p:spPr>
          <a:xfrm>
            <a:off x="0" y="1403887"/>
            <a:ext cx="2543118" cy="1710295"/>
          </a:xfrm>
          <a:prstGeom prst="rect">
            <a:avLst/>
          </a:prstGeom>
          <a:noFill/>
          <a:ln>
            <a:noFill/>
          </a:ln>
        </p:spPr>
        <p:txBody>
          <a:bodyPr vert="horz" wrap="square" lIns="91440" tIns="45720" rIns="91440" bIns="45720" rtlCol="0" anchor="t">
            <a:noAutofit/>
          </a:bodyPr>
          <a:lstStyle/>
          <a:p>
            <a:pPr algn="ctr"/>
            <a:r>
              <a:rPr lang="en-US" sz="1800" b="1" dirty="0">
                <a:solidFill>
                  <a:schemeClr val="bg1"/>
                </a:solidFill>
                <a:latin typeface="Palatino Linotype" panose="02040502050505030304" pitchFamily="18" charset="0"/>
              </a:rPr>
              <a:t>Patricia Ramthun</a:t>
            </a:r>
          </a:p>
          <a:p>
            <a:pPr algn="ctr">
              <a:spcBef>
                <a:spcPts val="600"/>
              </a:spcBef>
            </a:pPr>
            <a:r>
              <a:rPr lang="en-US" sz="1400" dirty="0">
                <a:latin typeface="Palatino Linotype" panose="02040502050505030304" pitchFamily="18" charset="0"/>
              </a:rPr>
              <a:t>Chief Communications</a:t>
            </a:r>
          </a:p>
          <a:p>
            <a:pPr algn="ctr"/>
            <a:r>
              <a:rPr lang="en-US" sz="1400" dirty="0">
                <a:latin typeface="Palatino Linotype" panose="02040502050505030304" pitchFamily="18" charset="0"/>
              </a:rPr>
              <a:t>and Marketing Officer</a:t>
            </a:r>
          </a:p>
          <a:p>
            <a:pPr algn="ctr"/>
            <a:endParaRPr lang="en-US" sz="1400" dirty="0">
              <a:solidFill>
                <a:schemeClr val="bg1"/>
              </a:solidFill>
              <a:latin typeface="Palatino Linotype" panose="02040502050505030304" pitchFamily="18" charset="0"/>
            </a:endParaRPr>
          </a:p>
          <a:p>
            <a:pPr algn="ctr"/>
            <a:r>
              <a:rPr lang="en-US" sz="1800" b="1" dirty="0">
                <a:solidFill>
                  <a:schemeClr val="bg1"/>
                </a:solidFill>
                <a:latin typeface="Palatino Linotype" panose="02040502050505030304" pitchFamily="18" charset="0"/>
              </a:rPr>
              <a:t>Ashlyn Rhein</a:t>
            </a:r>
          </a:p>
          <a:p>
            <a:pPr algn="ctr">
              <a:spcBef>
                <a:spcPts val="600"/>
              </a:spcBef>
            </a:pPr>
            <a:r>
              <a:rPr lang="en-US" sz="1400" dirty="0">
                <a:latin typeface="Palatino Linotype" panose="02040502050505030304" pitchFamily="18" charset="0"/>
              </a:rPr>
              <a:t>Graphic Designer and</a:t>
            </a:r>
            <a:br>
              <a:rPr lang="en-US" sz="1400" dirty="0">
                <a:latin typeface="Palatino Linotype" panose="02040502050505030304" pitchFamily="18" charset="0"/>
              </a:rPr>
            </a:br>
            <a:r>
              <a:rPr lang="en-US" sz="1400" dirty="0">
                <a:latin typeface="Palatino Linotype" panose="02040502050505030304" pitchFamily="18" charset="0"/>
              </a:rPr>
              <a:t>Website Manager</a:t>
            </a:r>
          </a:p>
        </p:txBody>
      </p:sp>
      <p:sp>
        <p:nvSpPr>
          <p:cNvPr id="18" name="TextBox 17">
            <a:extLst>
              <a:ext uri="{FF2B5EF4-FFF2-40B4-BE49-F238E27FC236}">
                <a16:creationId xmlns:a16="http://schemas.microsoft.com/office/drawing/2014/main" id="{19AF34CA-217B-62E9-7E28-AAB1840F5998}"/>
              </a:ext>
            </a:extLst>
          </p:cNvPr>
          <p:cNvSpPr txBox="1"/>
          <p:nvPr/>
        </p:nvSpPr>
        <p:spPr>
          <a:xfrm>
            <a:off x="2171035" y="1157257"/>
            <a:ext cx="2612948" cy="2068172"/>
          </a:xfrm>
          <a:prstGeom prst="rect">
            <a:avLst/>
          </a:prstGeom>
          <a:noFill/>
          <a:ln>
            <a:noFill/>
          </a:ln>
        </p:spPr>
        <p:txBody>
          <a:bodyPr vert="horz" wrap="square" lIns="91440" tIns="45720" rIns="91440" bIns="45720" rtlCol="0" anchor="ctr">
            <a:noAutofit/>
          </a:bodyPr>
          <a:lstStyle/>
          <a:p>
            <a:pPr algn="ctr"/>
            <a:endParaRPr lang="en-US" sz="1800" b="1" dirty="0">
              <a:solidFill>
                <a:schemeClr val="bg1"/>
              </a:solidFill>
              <a:latin typeface="Palatino Linotype" panose="02040502050505030304" pitchFamily="18" charset="0"/>
            </a:endParaRPr>
          </a:p>
          <a:p>
            <a:pPr algn="ctr"/>
            <a:r>
              <a:rPr lang="en-US" sz="1800" b="1" dirty="0">
                <a:solidFill>
                  <a:schemeClr val="bg1"/>
                </a:solidFill>
                <a:latin typeface="Palatino Linotype" panose="02040502050505030304" pitchFamily="18" charset="0"/>
              </a:rPr>
              <a:t>Melissa Boland</a:t>
            </a:r>
          </a:p>
          <a:p>
            <a:pPr algn="ctr">
              <a:spcBef>
                <a:spcPts val="600"/>
              </a:spcBef>
            </a:pPr>
            <a:r>
              <a:rPr lang="en-US" sz="1400" dirty="0">
                <a:latin typeface="Palatino Linotype" panose="02040502050505030304" pitchFamily="18" charset="0"/>
              </a:rPr>
              <a:t>Marketing and Communications Manager</a:t>
            </a:r>
          </a:p>
          <a:p>
            <a:pPr algn="ctr"/>
            <a:endParaRPr lang="en-US" sz="1400" dirty="0">
              <a:solidFill>
                <a:schemeClr val="bg1"/>
              </a:solidFill>
              <a:latin typeface="Palatino Linotype" panose="02040502050505030304" pitchFamily="18" charset="0"/>
            </a:endParaRPr>
          </a:p>
          <a:p>
            <a:pPr algn="ctr"/>
            <a:r>
              <a:rPr lang="en-US" sz="1800" b="1" dirty="0">
                <a:solidFill>
                  <a:schemeClr val="bg1"/>
                </a:solidFill>
                <a:latin typeface="Palatino Linotype"/>
              </a:rPr>
              <a:t>Samary Wilhelm</a:t>
            </a:r>
            <a:endParaRPr lang="en-US" sz="1800" b="1" dirty="0">
              <a:solidFill>
                <a:schemeClr val="bg1"/>
              </a:solidFill>
              <a:latin typeface="Palatino Linotype" panose="02040502050505030304" pitchFamily="18" charset="0"/>
            </a:endParaRPr>
          </a:p>
          <a:p>
            <a:pPr algn="ctr">
              <a:spcBef>
                <a:spcPts val="600"/>
              </a:spcBef>
            </a:pPr>
            <a:r>
              <a:rPr lang="en-US" dirty="0"/>
              <a:t>Social Media &amp; Communications Manager</a:t>
            </a:r>
          </a:p>
        </p:txBody>
      </p:sp>
      <p:sp>
        <p:nvSpPr>
          <p:cNvPr id="4" name="Rectangle 3">
            <a:extLst>
              <a:ext uri="{FF2B5EF4-FFF2-40B4-BE49-F238E27FC236}">
                <a16:creationId xmlns:a16="http://schemas.microsoft.com/office/drawing/2014/main" id="{388E8DF0-F27D-B965-6CEA-F3023BB8BED0}"/>
              </a:ext>
            </a:extLst>
          </p:cNvPr>
          <p:cNvSpPr/>
          <p:nvPr/>
        </p:nvSpPr>
        <p:spPr>
          <a:xfrm>
            <a:off x="2012347" y="4041664"/>
            <a:ext cx="5119306" cy="592396"/>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92D050"/>
              </a:solidFill>
            </a:endParaRPr>
          </a:p>
        </p:txBody>
      </p:sp>
      <p:sp>
        <p:nvSpPr>
          <p:cNvPr id="19" name="TextBox 18">
            <a:extLst>
              <a:ext uri="{FF2B5EF4-FFF2-40B4-BE49-F238E27FC236}">
                <a16:creationId xmlns:a16="http://schemas.microsoft.com/office/drawing/2014/main" id="{4099DB10-746E-4F44-0F3D-15177A66D09E}"/>
              </a:ext>
            </a:extLst>
          </p:cNvPr>
          <p:cNvSpPr txBox="1"/>
          <p:nvPr/>
        </p:nvSpPr>
        <p:spPr>
          <a:xfrm>
            <a:off x="0" y="4227055"/>
            <a:ext cx="9144000" cy="379079"/>
          </a:xfrm>
          <a:prstGeom prst="rect">
            <a:avLst/>
          </a:prstGeom>
          <a:noFill/>
          <a:ln>
            <a:noFill/>
          </a:ln>
        </p:spPr>
        <p:txBody>
          <a:bodyPr vert="horz" wrap="square" lIns="91440" tIns="45720" rIns="91440" bIns="45720" rtlCol="0" anchor="ctr">
            <a:noAutofit/>
          </a:bodyPr>
          <a:lstStyle/>
          <a:p>
            <a:pPr algn="ctr"/>
            <a:r>
              <a:rPr lang="en-US" sz="2400" b="1">
                <a:latin typeface="Palatino Linotype" panose="02040502050505030304" pitchFamily="18" charset="0"/>
              </a:rPr>
              <a:t>Contact us at marketing@gsgcf.org</a:t>
            </a:r>
          </a:p>
          <a:p>
            <a:pPr algn="l"/>
            <a:endParaRPr lang="en-US"/>
          </a:p>
        </p:txBody>
      </p:sp>
      <p:pic>
        <p:nvPicPr>
          <p:cNvPr id="7" name="Picture 6">
            <a:extLst>
              <a:ext uri="{FF2B5EF4-FFF2-40B4-BE49-F238E27FC236}">
                <a16:creationId xmlns:a16="http://schemas.microsoft.com/office/drawing/2014/main" id="{18AD5F2C-BDC4-773D-F15B-8F196D6281D4}"/>
              </a:ext>
            </a:extLst>
          </p:cNvPr>
          <p:cNvPicPr>
            <a:picLocks noChangeAspect="1"/>
          </p:cNvPicPr>
          <p:nvPr/>
        </p:nvPicPr>
        <p:blipFill>
          <a:blip r:embed="rId4"/>
          <a:stretch>
            <a:fillRect/>
          </a:stretch>
        </p:blipFill>
        <p:spPr>
          <a:xfrm>
            <a:off x="4931957" y="1100548"/>
            <a:ext cx="3857625" cy="2571750"/>
          </a:xfrm>
          <a:prstGeom prst="rect">
            <a:avLst/>
          </a:prstGeom>
        </p:spPr>
      </p:pic>
    </p:spTree>
    <p:extLst>
      <p:ext uri="{BB962C8B-B14F-4D97-AF65-F5344CB8AC3E}">
        <p14:creationId xmlns:p14="http://schemas.microsoft.com/office/powerpoint/2010/main" val="1652681995"/>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8DFAA-57D8-7592-D006-C89AA604B15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A908F39-EA12-F118-D0A8-1AAA07BA8064}"/>
              </a:ext>
            </a:extLst>
          </p:cNvPr>
          <p:cNvSpPr/>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clover on a black background&#10;&#10;AI-generated content may be incorrect.">
            <a:extLst>
              <a:ext uri="{FF2B5EF4-FFF2-40B4-BE49-F238E27FC236}">
                <a16:creationId xmlns:a16="http://schemas.microsoft.com/office/drawing/2014/main" id="{E2F6F8E8-F908-C241-2BCF-75BB9D632E59}"/>
              </a:ext>
            </a:extLst>
          </p:cNvPr>
          <p:cNvPicPr>
            <a:picLocks noChangeAspect="1"/>
          </p:cNvPicPr>
          <p:nvPr/>
        </p:nvPicPr>
        <p:blipFill>
          <a:blip r:embed="rId2"/>
          <a:stretch>
            <a:fillRect/>
          </a:stretch>
        </p:blipFill>
        <p:spPr>
          <a:xfrm>
            <a:off x="872123" y="1367711"/>
            <a:ext cx="7399755" cy="2408079"/>
          </a:xfrm>
          <a:prstGeom prst="rect">
            <a:avLst/>
          </a:prstGeom>
        </p:spPr>
      </p:pic>
    </p:spTree>
    <p:extLst>
      <p:ext uri="{BB962C8B-B14F-4D97-AF65-F5344CB8AC3E}">
        <p14:creationId xmlns:p14="http://schemas.microsoft.com/office/powerpoint/2010/main" val="126607510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4"/>
          </p:nvPr>
        </p:nvSpPr>
        <p:spPr>
          <a:xfrm>
            <a:off x="151044" y="4426850"/>
            <a:ext cx="4360680" cy="716649"/>
          </a:xfrm>
        </p:spPr>
        <p:txBody>
          <a:bodyPr vert="horz" lIns="91440" tIns="45720" rIns="91440" bIns="45720" rtlCol="0" anchor="t">
            <a:noAutofit/>
          </a:bodyPr>
          <a:lstStyle/>
          <a:p>
            <a:pPr algn="ctr">
              <a:lnSpc>
                <a:spcPct val="100000"/>
              </a:lnSpc>
              <a:spcBef>
                <a:spcPts val="0"/>
              </a:spcBef>
            </a:pPr>
            <a:r>
              <a:rPr lang="en-US" sz="1600" b="1" i="1" dirty="0">
                <a:latin typeface="Palatino Linotype"/>
              </a:rPr>
              <a:t>Quarterly Philanthropic Newsletter:</a:t>
            </a:r>
            <a:br>
              <a:rPr lang="en-US" sz="1600" b="1" i="1" dirty="0">
                <a:latin typeface="Palatino Linotype"/>
              </a:rPr>
            </a:br>
            <a:r>
              <a:rPr lang="en-US" sz="1400" dirty="0">
                <a:latin typeface="Palatino Linotype"/>
              </a:rPr>
              <a:t>Community Generosity and Opportunities</a:t>
            </a:r>
            <a:endParaRPr lang="en-US" sz="1600" dirty="0"/>
          </a:p>
        </p:txBody>
      </p:sp>
      <p:pic>
        <p:nvPicPr>
          <p:cNvPr id="6" name="Picture 5" descr="A person and a child smiling&#10;&#10;Description automatically generated">
            <a:extLst>
              <a:ext uri="{FF2B5EF4-FFF2-40B4-BE49-F238E27FC236}">
                <a16:creationId xmlns:a16="http://schemas.microsoft.com/office/drawing/2014/main" id="{66C83626-1F62-E492-EB66-72F740576171}"/>
              </a:ext>
            </a:extLst>
          </p:cNvPr>
          <p:cNvPicPr>
            <a:picLocks noChangeAspect="1"/>
          </p:cNvPicPr>
          <p:nvPr/>
        </p:nvPicPr>
        <p:blipFill>
          <a:blip r:embed="rId2"/>
          <a:srcRect t="38606" b="3067"/>
          <a:stretch>
            <a:fillRect/>
          </a:stretch>
        </p:blipFill>
        <p:spPr>
          <a:xfrm>
            <a:off x="151044" y="377400"/>
            <a:ext cx="4361188" cy="1798123"/>
          </a:xfrm>
          <a:prstGeom prst="rect">
            <a:avLst/>
          </a:prstGeom>
        </p:spPr>
      </p:pic>
      <p:sp>
        <p:nvSpPr>
          <p:cNvPr id="5" name="TextBox 4">
            <a:extLst>
              <a:ext uri="{FF2B5EF4-FFF2-40B4-BE49-F238E27FC236}">
                <a16:creationId xmlns:a16="http://schemas.microsoft.com/office/drawing/2014/main" id="{AC9731C4-F952-AB3D-2C22-F3EE8FF539A4}"/>
              </a:ext>
            </a:extLst>
          </p:cNvPr>
          <p:cNvSpPr txBox="1"/>
          <p:nvPr/>
        </p:nvSpPr>
        <p:spPr>
          <a:xfrm>
            <a:off x="4631767" y="2193547"/>
            <a:ext cx="4361188" cy="800219"/>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spcBef>
                <a:spcPts val="0"/>
              </a:spcBef>
            </a:pPr>
            <a:r>
              <a:rPr lang="en-US" sz="1600" b="1" i="1" dirty="0">
                <a:latin typeface="Palatino Linotype"/>
              </a:rPr>
              <a:t>Monthly Membership Newsletter: </a:t>
            </a:r>
          </a:p>
          <a:p>
            <a:pPr algn="ctr">
              <a:spcBef>
                <a:spcPts val="0"/>
              </a:spcBef>
            </a:pPr>
            <a:r>
              <a:rPr lang="en-US" sz="1400" dirty="0">
                <a:latin typeface="Palatino Linotype"/>
              </a:rPr>
              <a:t>Program Registration and Highlights</a:t>
            </a:r>
            <a:br>
              <a:rPr lang="en-US" sz="1600" b="1" i="1" dirty="0">
                <a:latin typeface="Palatino Linotype"/>
              </a:rPr>
            </a:br>
            <a:endParaRPr lang="en-US" sz="1600" i="1" dirty="0"/>
          </a:p>
        </p:txBody>
      </p:sp>
      <p:pic>
        <p:nvPicPr>
          <p:cNvPr id="3" name="Picture 2" descr="A group of people in a green circle&#10;&#10;AI-generated content may be incorrect.">
            <a:extLst>
              <a:ext uri="{FF2B5EF4-FFF2-40B4-BE49-F238E27FC236}">
                <a16:creationId xmlns:a16="http://schemas.microsoft.com/office/drawing/2014/main" id="{48E97F30-265B-8579-01F8-876E279E9551}"/>
              </a:ext>
            </a:extLst>
          </p:cNvPr>
          <p:cNvPicPr>
            <a:picLocks noChangeAspect="1"/>
          </p:cNvPicPr>
          <p:nvPr/>
        </p:nvPicPr>
        <p:blipFill>
          <a:blip r:embed="rId3"/>
          <a:stretch>
            <a:fillRect/>
          </a:stretch>
        </p:blipFill>
        <p:spPr>
          <a:xfrm>
            <a:off x="4631767" y="377400"/>
            <a:ext cx="4361188" cy="1812163"/>
          </a:xfrm>
          <a:prstGeom prst="rect">
            <a:avLst/>
          </a:prstGeom>
        </p:spPr>
      </p:pic>
      <p:pic>
        <p:nvPicPr>
          <p:cNvPr id="7" name="Picture 6" descr="A person and a child&#10;&#10;AI-generated content may be incorrect.">
            <a:extLst>
              <a:ext uri="{FF2B5EF4-FFF2-40B4-BE49-F238E27FC236}">
                <a16:creationId xmlns:a16="http://schemas.microsoft.com/office/drawing/2014/main" id="{71FB57C5-5AE5-5851-9F2B-50C248AE1D97}"/>
              </a:ext>
            </a:extLst>
          </p:cNvPr>
          <p:cNvPicPr>
            <a:picLocks noChangeAspect="1"/>
          </p:cNvPicPr>
          <p:nvPr/>
        </p:nvPicPr>
        <p:blipFill>
          <a:blip r:embed="rId4"/>
          <a:stretch>
            <a:fillRect/>
          </a:stretch>
        </p:blipFill>
        <p:spPr>
          <a:xfrm>
            <a:off x="151044" y="2924227"/>
            <a:ext cx="4361188" cy="1502624"/>
          </a:xfrm>
          <a:prstGeom prst="rect">
            <a:avLst/>
          </a:prstGeom>
        </p:spPr>
      </p:pic>
      <p:sp>
        <p:nvSpPr>
          <p:cNvPr id="9" name="Text Placeholder 11">
            <a:extLst>
              <a:ext uri="{FF2B5EF4-FFF2-40B4-BE49-F238E27FC236}">
                <a16:creationId xmlns:a16="http://schemas.microsoft.com/office/drawing/2014/main" id="{A438A3FF-970D-3FE8-C9CD-DBC07FEBE37A}"/>
              </a:ext>
            </a:extLst>
          </p:cNvPr>
          <p:cNvSpPr txBox="1">
            <a:spLocks/>
          </p:cNvSpPr>
          <p:nvPr/>
        </p:nvSpPr>
        <p:spPr>
          <a:xfrm>
            <a:off x="151044" y="2219304"/>
            <a:ext cx="4361188" cy="748704"/>
          </a:xfrm>
          <a:prstGeom prst="rect">
            <a:avLst/>
          </a:prstGeom>
        </p:spPr>
        <p:txBody>
          <a:bodyPr vert="horz" lIns="91440" tIns="45720" rIns="91440" bIns="45720" rtlCol="0" anchor="t">
            <a:noAutofit/>
          </a:bodyPr>
          <a:lstStyle>
            <a:lvl1pPr marL="0" indent="0" algn="l" defTabSz="685783" rtl="0" eaLnBrk="1" latinLnBrk="0" hangingPunct="1">
              <a:lnSpc>
                <a:spcPct val="90000"/>
              </a:lnSpc>
              <a:spcBef>
                <a:spcPts val="750"/>
              </a:spcBef>
              <a:buFont typeface="Arial" panose="020B0604020202020204" pitchFamily="34" charset="0"/>
              <a:buNone/>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90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90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lnSpc>
                <a:spcPct val="100000"/>
              </a:lnSpc>
              <a:spcBef>
                <a:spcPts val="0"/>
              </a:spcBef>
            </a:pPr>
            <a:r>
              <a:rPr lang="en-US" sz="1600" b="1" i="1" dirty="0">
                <a:latin typeface="Palatino Linotype"/>
              </a:rPr>
              <a:t>Monthly Membership Newsletter:</a:t>
            </a:r>
            <a:br>
              <a:rPr lang="en-US" sz="1600" b="1" i="1" dirty="0">
                <a:latin typeface="Palatino Linotype"/>
              </a:rPr>
            </a:br>
            <a:r>
              <a:rPr lang="en-US" sz="1400" dirty="0"/>
              <a:t>What’s Happening, What’s Next, What Matters</a:t>
            </a:r>
            <a:endParaRPr lang="en-US" sz="1600" i="1" dirty="0"/>
          </a:p>
        </p:txBody>
      </p:sp>
      <p:pic>
        <p:nvPicPr>
          <p:cNvPr id="13" name="Picture 12">
            <a:extLst>
              <a:ext uri="{FF2B5EF4-FFF2-40B4-BE49-F238E27FC236}">
                <a16:creationId xmlns:a16="http://schemas.microsoft.com/office/drawing/2014/main" id="{483C693C-D228-E5A7-C50A-DE12DA5525E6}"/>
              </a:ext>
            </a:extLst>
          </p:cNvPr>
          <p:cNvPicPr>
            <a:picLocks noChangeAspect="1"/>
          </p:cNvPicPr>
          <p:nvPr/>
        </p:nvPicPr>
        <p:blipFill>
          <a:blip r:embed="rId5"/>
          <a:stretch>
            <a:fillRect/>
          </a:stretch>
        </p:blipFill>
        <p:spPr>
          <a:xfrm>
            <a:off x="4631767" y="2953938"/>
            <a:ext cx="4361697" cy="1499619"/>
          </a:xfrm>
          <a:prstGeom prst="rect">
            <a:avLst/>
          </a:prstGeom>
        </p:spPr>
      </p:pic>
      <p:sp>
        <p:nvSpPr>
          <p:cNvPr id="14" name="TextBox 13">
            <a:extLst>
              <a:ext uri="{FF2B5EF4-FFF2-40B4-BE49-F238E27FC236}">
                <a16:creationId xmlns:a16="http://schemas.microsoft.com/office/drawing/2014/main" id="{EEA65F46-CD59-A267-0B4D-5ED16AA90350}"/>
              </a:ext>
            </a:extLst>
          </p:cNvPr>
          <p:cNvSpPr txBox="1"/>
          <p:nvPr/>
        </p:nvSpPr>
        <p:spPr>
          <a:xfrm>
            <a:off x="4572000" y="4426850"/>
            <a:ext cx="4361188" cy="338554"/>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1600" b="1" i="1" dirty="0">
                <a:latin typeface="Palatino Linotype"/>
              </a:rPr>
              <a:t>Alum Newsletter: </a:t>
            </a:r>
            <a:r>
              <a:rPr lang="en-US" sz="1400" dirty="0">
                <a:latin typeface="Palatino Linotype"/>
              </a:rPr>
              <a:t>Re-launching Soon!</a:t>
            </a:r>
            <a:endParaRPr lang="en-US" dirty="0"/>
          </a:p>
        </p:txBody>
      </p:sp>
    </p:spTree>
    <p:extLst>
      <p:ext uri="{BB962C8B-B14F-4D97-AF65-F5344CB8AC3E}">
        <p14:creationId xmlns:p14="http://schemas.microsoft.com/office/powerpoint/2010/main" val="986562762"/>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03787AD-126D-5EB8-63E6-38BBE66309E2}"/>
              </a:ext>
            </a:extLst>
          </p:cNvPr>
          <p:cNvSpPr>
            <a:spLocks noGrp="1"/>
          </p:cNvSpPr>
          <p:nvPr>
            <p:ph type="sldNum" sz="quarter" idx="4294967295"/>
          </p:nvPr>
        </p:nvSpPr>
        <p:spPr>
          <a:xfrm>
            <a:off x="8593138" y="4972050"/>
            <a:ext cx="550862" cy="182563"/>
          </a:xfrm>
        </p:spPr>
        <p:txBody>
          <a:bodyPr/>
          <a:lstStyle/>
          <a:p>
            <a:fld id="{7691CCDB-B024-8747-B233-CAD1CBC7A901}" type="slidenum">
              <a:rPr lang="en-US" smtClean="0"/>
              <a:pPr/>
              <a:t>14</a:t>
            </a:fld>
            <a:endParaRPr lang="en-US"/>
          </a:p>
        </p:txBody>
      </p:sp>
      <p:sp>
        <p:nvSpPr>
          <p:cNvPr id="4" name="Footer Placeholder 3">
            <a:extLst>
              <a:ext uri="{FF2B5EF4-FFF2-40B4-BE49-F238E27FC236}">
                <a16:creationId xmlns:a16="http://schemas.microsoft.com/office/drawing/2014/main" id="{2145288A-2C3B-FC48-EEA3-98F1930C28AE}"/>
              </a:ext>
            </a:extLst>
          </p:cNvPr>
          <p:cNvSpPr>
            <a:spLocks noGrp="1"/>
          </p:cNvSpPr>
          <p:nvPr>
            <p:ph type="ftr" sz="quarter" idx="4294967295"/>
          </p:nvPr>
        </p:nvSpPr>
        <p:spPr>
          <a:xfrm>
            <a:off x="0" y="4997450"/>
            <a:ext cx="5673725" cy="155575"/>
          </a:xfrm>
        </p:spPr>
        <p:txBody>
          <a:bodyPr/>
          <a:lstStyle/>
          <a:p>
            <a:r>
              <a:rPr lang="en-US"/>
              <a:t>©2021 Girl Scouts of the USA. All Rights Reserved.  Not for public distribution.</a:t>
            </a:r>
          </a:p>
        </p:txBody>
      </p:sp>
      <p:pic>
        <p:nvPicPr>
          <p:cNvPr id="13" name="Picture 12">
            <a:extLst>
              <a:ext uri="{FF2B5EF4-FFF2-40B4-BE49-F238E27FC236}">
                <a16:creationId xmlns:a16="http://schemas.microsoft.com/office/drawing/2014/main" id="{4C3DFAE6-3F66-2243-7FFB-4041451AA00C}"/>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788877729"/>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E2A3A00-FBF6-7635-BEE2-0774D354A92B}"/>
              </a:ext>
            </a:extLst>
          </p:cNvPr>
          <p:cNvPicPr>
            <a:picLocks noChangeAspect="1"/>
          </p:cNvPicPr>
          <p:nvPr/>
        </p:nvPicPr>
        <p:blipFill>
          <a:blip r:embed="rId2"/>
          <a:stretch>
            <a:fillRect/>
          </a:stretch>
        </p:blipFill>
        <p:spPr>
          <a:xfrm>
            <a:off x="145078" y="0"/>
            <a:ext cx="8853844" cy="5143500"/>
          </a:xfrm>
          <a:prstGeom prst="rect">
            <a:avLst/>
          </a:prstGeom>
        </p:spPr>
      </p:pic>
    </p:spTree>
    <p:extLst>
      <p:ext uri="{BB962C8B-B14F-4D97-AF65-F5344CB8AC3E}">
        <p14:creationId xmlns:p14="http://schemas.microsoft.com/office/powerpoint/2010/main" val="292040787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C1FB6A-FE3F-3C4E-9044-048643062ECE}"/>
              </a:ext>
            </a:extLst>
          </p:cNvPr>
          <p:cNvSpPr>
            <a:spLocks noGrp="1"/>
          </p:cNvSpPr>
          <p:nvPr>
            <p:ph type="title"/>
          </p:nvPr>
        </p:nvSpPr>
        <p:spPr>
          <a:xfrm>
            <a:off x="7089" y="710706"/>
            <a:ext cx="4564911" cy="702986"/>
          </a:xfrm>
        </p:spPr>
        <p:txBody>
          <a:bodyPr/>
          <a:lstStyle/>
          <a:p>
            <a:r>
              <a:rPr lang="en-US" sz="1600" b="1" dirty="0"/>
              <a:t>Marketing &amp; Communications</a:t>
            </a:r>
            <a:br>
              <a:rPr lang="en-US" sz="1600" b="1" dirty="0"/>
            </a:br>
            <a:r>
              <a:rPr lang="en-US" sz="1600" b="1" dirty="0"/>
              <a:t>Highlights</a:t>
            </a:r>
          </a:p>
        </p:txBody>
      </p:sp>
      <p:sp>
        <p:nvSpPr>
          <p:cNvPr id="2093" name="Text Placeholder 2092">
            <a:extLst>
              <a:ext uri="{FF2B5EF4-FFF2-40B4-BE49-F238E27FC236}">
                <a16:creationId xmlns:a16="http://schemas.microsoft.com/office/drawing/2014/main" id="{A0EFD1FF-C7A7-143F-42AD-25585038C62B}"/>
              </a:ext>
            </a:extLst>
          </p:cNvPr>
          <p:cNvSpPr>
            <a:spLocks noGrp="1"/>
          </p:cNvSpPr>
          <p:nvPr>
            <p:ph type="body" sz="quarter" idx="15"/>
          </p:nvPr>
        </p:nvSpPr>
        <p:spPr>
          <a:xfrm>
            <a:off x="458034" y="1623939"/>
            <a:ext cx="3648842" cy="813101"/>
          </a:xfrm>
        </p:spPr>
        <p:txBody>
          <a:bodyPr/>
          <a:lstStyle/>
          <a:p>
            <a:r>
              <a:rPr lang="en-US" sz="1600" b="1" dirty="0">
                <a:ea typeface="Calibri" panose="020F0502020204030204" pitchFamily="34" charset="0"/>
                <a:cs typeface="Times New Roman" panose="02020603050405020304" pitchFamily="18" charset="0"/>
              </a:rPr>
              <a:t>Follow us on Social Media!</a:t>
            </a:r>
            <a:br>
              <a:rPr lang="en-US" sz="1600" dirty="0">
                <a:ea typeface="Calibri" panose="020F0502020204030204" pitchFamily="34" charset="0"/>
                <a:cs typeface="Times New Roman" panose="02020603050405020304" pitchFamily="18" charset="0"/>
              </a:rPr>
            </a:br>
            <a:r>
              <a:rPr lang="en-US" sz="1600" dirty="0">
                <a:ea typeface="Calibri" panose="020F0502020204030204" pitchFamily="34" charset="0"/>
                <a:cs typeface="Times New Roman" panose="02020603050405020304" pitchFamily="18" charset="0"/>
              </a:rPr>
              <a:t>See all the exciting things </a:t>
            </a:r>
            <a:br>
              <a:rPr lang="en-US" sz="1600" dirty="0">
                <a:ea typeface="Calibri" panose="020F0502020204030204" pitchFamily="34" charset="0"/>
                <a:cs typeface="Times New Roman" panose="02020603050405020304" pitchFamily="18" charset="0"/>
              </a:rPr>
            </a:br>
            <a:r>
              <a:rPr lang="en-US" sz="1600" dirty="0">
                <a:ea typeface="Calibri" panose="020F0502020204030204" pitchFamily="34" charset="0"/>
                <a:cs typeface="Times New Roman" panose="02020603050405020304" pitchFamily="18" charset="0"/>
              </a:rPr>
              <a:t>Girl Scouts are doing!</a:t>
            </a:r>
          </a:p>
          <a:p>
            <a:endParaRPr lang="en-US" dirty="0"/>
          </a:p>
        </p:txBody>
      </p:sp>
      <p:sp>
        <p:nvSpPr>
          <p:cNvPr id="13" name="Rectangle 12">
            <a:extLst>
              <a:ext uri="{FF2B5EF4-FFF2-40B4-BE49-F238E27FC236}">
                <a16:creationId xmlns:a16="http://schemas.microsoft.com/office/drawing/2014/main" id="{9786B1C4-D399-8AC9-A536-CBC92BE948A3}"/>
              </a:ext>
            </a:extLst>
          </p:cNvPr>
          <p:cNvSpPr/>
          <p:nvPr/>
        </p:nvSpPr>
        <p:spPr>
          <a:xfrm>
            <a:off x="3598127" y="2647288"/>
            <a:ext cx="508749" cy="4955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p:cNvSpPr txBox="1"/>
          <p:nvPr/>
        </p:nvSpPr>
        <p:spPr>
          <a:xfrm>
            <a:off x="165142" y="3635243"/>
            <a:ext cx="4237780" cy="1095781"/>
          </a:xfrm>
          <a:prstGeom prst="rect">
            <a:avLst/>
          </a:prstGeom>
          <a:noFill/>
          <a:ln>
            <a:noFill/>
          </a:ln>
        </p:spPr>
        <p:txBody>
          <a:bodyPr vert="horz" wrap="square" lIns="91440" tIns="45720" rIns="91440" bIns="45720" rtlCol="0" anchor="t">
            <a:noAutofit/>
          </a:bodyPr>
          <a:lstStyle/>
          <a:p>
            <a:pPr algn="ctr"/>
            <a:r>
              <a:rPr lang="en-US" sz="1600" dirty="0"/>
              <a:t>You can get access to all of our</a:t>
            </a:r>
          </a:p>
          <a:p>
            <a:pPr algn="ctr"/>
            <a:r>
              <a:rPr lang="en-US" sz="1600" dirty="0"/>
              <a:t>social media channels on our website at</a:t>
            </a:r>
          </a:p>
          <a:p>
            <a:pPr algn="ctr"/>
            <a:r>
              <a:rPr lang="en-US" sz="3200" dirty="0"/>
              <a:t>www.gsgcf.org</a:t>
            </a:r>
          </a:p>
        </p:txBody>
      </p:sp>
      <p:pic>
        <p:nvPicPr>
          <p:cNvPr id="4" name="Picture 3">
            <a:extLst>
              <a:ext uri="{FF2B5EF4-FFF2-40B4-BE49-F238E27FC236}">
                <a16:creationId xmlns:a16="http://schemas.microsoft.com/office/drawing/2014/main" id="{103C3002-7FA7-DF18-F3DD-2AC852AFDED9}"/>
              </a:ext>
            </a:extLst>
          </p:cNvPr>
          <p:cNvPicPr>
            <a:picLocks noChangeAspect="1"/>
          </p:cNvPicPr>
          <p:nvPr/>
        </p:nvPicPr>
        <p:blipFill>
          <a:blip r:embed="rId2"/>
          <a:stretch>
            <a:fillRect/>
          </a:stretch>
        </p:blipFill>
        <p:spPr>
          <a:xfrm>
            <a:off x="3525431" y="2558820"/>
            <a:ext cx="618615" cy="619313"/>
          </a:xfrm>
          <a:prstGeom prst="rect">
            <a:avLst/>
          </a:prstGeom>
        </p:spPr>
      </p:pic>
      <p:pic>
        <p:nvPicPr>
          <p:cNvPr id="6" name="Picture 5">
            <a:extLst>
              <a:ext uri="{FF2B5EF4-FFF2-40B4-BE49-F238E27FC236}">
                <a16:creationId xmlns:a16="http://schemas.microsoft.com/office/drawing/2014/main" id="{C97E8A89-1916-B8EA-5E00-7BA633328907}"/>
              </a:ext>
            </a:extLst>
          </p:cNvPr>
          <p:cNvPicPr>
            <a:picLocks noChangeAspect="1"/>
          </p:cNvPicPr>
          <p:nvPr/>
        </p:nvPicPr>
        <p:blipFill>
          <a:blip r:embed="rId3"/>
          <a:stretch>
            <a:fillRect/>
          </a:stretch>
        </p:blipFill>
        <p:spPr>
          <a:xfrm>
            <a:off x="2682563" y="2647288"/>
            <a:ext cx="715849" cy="495502"/>
          </a:xfrm>
          <a:prstGeom prst="rect">
            <a:avLst/>
          </a:prstGeom>
        </p:spPr>
      </p:pic>
      <p:pic>
        <p:nvPicPr>
          <p:cNvPr id="8" name="Picture 7">
            <a:extLst>
              <a:ext uri="{FF2B5EF4-FFF2-40B4-BE49-F238E27FC236}">
                <a16:creationId xmlns:a16="http://schemas.microsoft.com/office/drawing/2014/main" id="{B2E7CE38-72CD-B7C9-E788-A4A27614D63D}"/>
              </a:ext>
            </a:extLst>
          </p:cNvPr>
          <p:cNvPicPr>
            <a:picLocks noChangeAspect="1"/>
          </p:cNvPicPr>
          <p:nvPr/>
        </p:nvPicPr>
        <p:blipFill>
          <a:blip r:embed="rId4"/>
          <a:stretch>
            <a:fillRect/>
          </a:stretch>
        </p:blipFill>
        <p:spPr>
          <a:xfrm>
            <a:off x="1931215" y="2553805"/>
            <a:ext cx="624329" cy="624329"/>
          </a:xfrm>
          <a:prstGeom prst="rect">
            <a:avLst/>
          </a:prstGeom>
        </p:spPr>
      </p:pic>
      <p:pic>
        <p:nvPicPr>
          <p:cNvPr id="10" name="Picture 9">
            <a:extLst>
              <a:ext uri="{FF2B5EF4-FFF2-40B4-BE49-F238E27FC236}">
                <a16:creationId xmlns:a16="http://schemas.microsoft.com/office/drawing/2014/main" id="{9065A271-34D3-1A49-CFB8-DF51474AAF55}"/>
              </a:ext>
            </a:extLst>
          </p:cNvPr>
          <p:cNvPicPr>
            <a:picLocks noChangeAspect="1"/>
          </p:cNvPicPr>
          <p:nvPr/>
        </p:nvPicPr>
        <p:blipFill>
          <a:blip r:embed="rId5"/>
          <a:stretch>
            <a:fillRect/>
          </a:stretch>
        </p:blipFill>
        <p:spPr>
          <a:xfrm>
            <a:off x="1179868" y="2553805"/>
            <a:ext cx="624328" cy="624328"/>
          </a:xfrm>
          <a:prstGeom prst="rect">
            <a:avLst/>
          </a:prstGeom>
        </p:spPr>
      </p:pic>
      <p:pic>
        <p:nvPicPr>
          <p:cNvPr id="12" name="Picture 11">
            <a:extLst>
              <a:ext uri="{FF2B5EF4-FFF2-40B4-BE49-F238E27FC236}">
                <a16:creationId xmlns:a16="http://schemas.microsoft.com/office/drawing/2014/main" id="{2FF4BB8C-6FD9-4F33-66EC-DB6E662218D6}"/>
              </a:ext>
            </a:extLst>
          </p:cNvPr>
          <p:cNvPicPr>
            <a:picLocks noChangeAspect="1"/>
          </p:cNvPicPr>
          <p:nvPr/>
        </p:nvPicPr>
        <p:blipFill>
          <a:blip r:embed="rId6"/>
          <a:stretch>
            <a:fillRect/>
          </a:stretch>
        </p:blipFill>
        <p:spPr>
          <a:xfrm>
            <a:off x="428521" y="2553805"/>
            <a:ext cx="624328" cy="624328"/>
          </a:xfrm>
          <a:prstGeom prst="rect">
            <a:avLst/>
          </a:prstGeom>
        </p:spPr>
      </p:pic>
    </p:spTree>
    <p:extLst>
      <p:ext uri="{BB962C8B-B14F-4D97-AF65-F5344CB8AC3E}">
        <p14:creationId xmlns:p14="http://schemas.microsoft.com/office/powerpoint/2010/main" val="317811763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A47BAE-E609-1373-2CE4-FF77C7451749}"/>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52254425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E1027-29E2-B48C-9298-5560084718FC}"/>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214807030"/>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01376A-5731-14B2-BE94-0C7F8C5A1EBD}"/>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542710597"/>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754CD2-B28D-2D65-B34A-1D213E921582}"/>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574997877"/>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3F46AA6-3669-0BF0-0400-4EE3ACA3D95F}"/>
              </a:ext>
            </a:extLst>
          </p:cNvPr>
          <p:cNvSpPr>
            <a:spLocks noGrp="1"/>
          </p:cNvSpPr>
          <p:nvPr>
            <p:ph type="title"/>
          </p:nvPr>
        </p:nvSpPr>
        <p:spPr>
          <a:xfrm>
            <a:off x="162770" y="673395"/>
            <a:ext cx="4237781" cy="796661"/>
          </a:xfrm>
        </p:spPr>
        <p:txBody>
          <a:bodyPr/>
          <a:lstStyle/>
          <a:p>
            <a:r>
              <a:rPr lang="en-US" b="1" dirty="0">
                <a:solidFill>
                  <a:schemeClr val="bg1"/>
                </a:solidFill>
              </a:rPr>
              <a:t>School Business Partnerships</a:t>
            </a:r>
          </a:p>
        </p:txBody>
      </p:sp>
      <p:sp>
        <p:nvSpPr>
          <p:cNvPr id="16" name="Text Placeholder 15">
            <a:extLst>
              <a:ext uri="{FF2B5EF4-FFF2-40B4-BE49-F238E27FC236}">
                <a16:creationId xmlns:a16="http://schemas.microsoft.com/office/drawing/2014/main" id="{CCA6C827-D152-D878-22A3-50D52DDCD91D}"/>
              </a:ext>
            </a:extLst>
          </p:cNvPr>
          <p:cNvSpPr>
            <a:spLocks noGrp="1"/>
          </p:cNvSpPr>
          <p:nvPr>
            <p:ph type="body" sz="quarter" idx="15"/>
          </p:nvPr>
        </p:nvSpPr>
        <p:spPr>
          <a:xfrm>
            <a:off x="171451" y="1704490"/>
            <a:ext cx="4229100" cy="2647770"/>
          </a:xfrm>
        </p:spPr>
        <p:txBody>
          <a:bodyPr/>
          <a:lstStyle/>
          <a:p>
            <a:pPr fontAlgn="t"/>
            <a:r>
              <a:rPr lang="en-US" dirty="0"/>
              <a:t>School partnerships give Girl Scout councils direct, consistent access to large, diverse groups of girls, making recruitment more effective and expanding opportunities for those who might not otherwise participate. Connecting troops to schools improves meeting convenience and communication, leading to stronger engagement, better retention, and more stable troops.</a:t>
            </a:r>
          </a:p>
          <a:p>
            <a:pPr marL="285750" indent="-285750" fontAlgn="t">
              <a:lnSpc>
                <a:spcPct val="150000"/>
              </a:lnSpc>
              <a:buFont typeface="Arial" panose="020B0604020202020204" pitchFamily="34" charset="0"/>
              <a:buChar char="•"/>
            </a:pPr>
            <a:r>
              <a:rPr lang="en-US" dirty="0"/>
              <a:t>Currently serving </a:t>
            </a:r>
            <a:r>
              <a:rPr lang="en-US" b="1" dirty="0"/>
              <a:t>four counties</a:t>
            </a:r>
          </a:p>
          <a:p>
            <a:pPr marL="285750" indent="-285750" fontAlgn="t">
              <a:lnSpc>
                <a:spcPct val="150000"/>
              </a:lnSpc>
              <a:buFont typeface="Arial" panose="020B0604020202020204" pitchFamily="34" charset="0"/>
              <a:buChar char="•"/>
            </a:pPr>
            <a:r>
              <a:rPr lang="en-US" dirty="0"/>
              <a:t>Partnered with </a:t>
            </a:r>
            <a:r>
              <a:rPr lang="en-US" b="1" dirty="0"/>
              <a:t>12 schools</a:t>
            </a:r>
          </a:p>
          <a:p>
            <a:endParaRPr lang="en-US" dirty="0"/>
          </a:p>
        </p:txBody>
      </p:sp>
      <p:pic>
        <p:nvPicPr>
          <p:cNvPr id="14" name="Picture Placeholder 13">
            <a:extLst>
              <a:ext uri="{FF2B5EF4-FFF2-40B4-BE49-F238E27FC236}">
                <a16:creationId xmlns:a16="http://schemas.microsoft.com/office/drawing/2014/main" id="{E3B33C0B-AE10-ABE6-41E1-679E11FF6EB0}"/>
              </a:ext>
            </a:extLst>
          </p:cNvPr>
          <p:cNvPicPr>
            <a:picLocks noGrp="1" noChangeAspect="1"/>
          </p:cNvPicPr>
          <p:nvPr>
            <p:ph type="pic" sz="quarter" idx="21"/>
          </p:nvPr>
        </p:nvPicPr>
        <p:blipFill>
          <a:blip r:embed="rId3"/>
          <a:srcRect l="17158" r="17158"/>
          <a:stretch/>
        </p:blipFill>
        <p:spPr>
          <a:xfrm>
            <a:off x="4796628" y="187757"/>
            <a:ext cx="4175921" cy="4767985"/>
          </a:xfrm>
          <a:custGeom>
            <a:avLst/>
            <a:gdLst>
              <a:gd name="connsiteX0" fmla="*/ 476535 w 5625337"/>
              <a:gd name="connsiteY0" fmla="*/ 0 h 5715000"/>
              <a:gd name="connsiteX1" fmla="*/ 1487792 w 5625337"/>
              <a:gd name="connsiteY1" fmla="*/ 0 h 5715000"/>
              <a:gd name="connsiteX2" fmla="*/ 1952592 w 5625337"/>
              <a:gd name="connsiteY2" fmla="*/ 0 h 5715000"/>
              <a:gd name="connsiteX3" fmla="*/ 3672747 w 5625337"/>
              <a:gd name="connsiteY3" fmla="*/ 0 h 5715000"/>
              <a:gd name="connsiteX4" fmla="*/ 5148802 w 5625337"/>
              <a:gd name="connsiteY4" fmla="*/ 0 h 5715000"/>
              <a:gd name="connsiteX5" fmla="*/ 5173853 w 5625337"/>
              <a:gd name="connsiteY5" fmla="*/ 25104 h 5715000"/>
              <a:gd name="connsiteX6" fmla="*/ 5600234 w 5625337"/>
              <a:gd name="connsiteY6" fmla="*/ 451486 h 5715000"/>
              <a:gd name="connsiteX7" fmla="*/ 5625337 w 5625337"/>
              <a:gd name="connsiteY7" fmla="*/ 476535 h 5715000"/>
              <a:gd name="connsiteX8" fmla="*/ 5625337 w 5625337"/>
              <a:gd name="connsiteY8" fmla="*/ 5238465 h 5715000"/>
              <a:gd name="connsiteX9" fmla="*/ 5600234 w 5625337"/>
              <a:gd name="connsiteY9" fmla="*/ 5263516 h 5715000"/>
              <a:gd name="connsiteX10" fmla="*/ 5173853 w 5625337"/>
              <a:gd name="connsiteY10" fmla="*/ 5689898 h 5715000"/>
              <a:gd name="connsiteX11" fmla="*/ 5148802 w 5625337"/>
              <a:gd name="connsiteY11" fmla="*/ 5715000 h 5715000"/>
              <a:gd name="connsiteX12" fmla="*/ 4137546 w 5625337"/>
              <a:gd name="connsiteY12" fmla="*/ 5715000 h 5715000"/>
              <a:gd name="connsiteX13" fmla="*/ 3672747 w 5625337"/>
              <a:gd name="connsiteY13" fmla="*/ 5715000 h 5715000"/>
              <a:gd name="connsiteX14" fmla="*/ 1952592 w 5625337"/>
              <a:gd name="connsiteY14" fmla="*/ 5715000 h 5715000"/>
              <a:gd name="connsiteX15" fmla="*/ 1487792 w 5625337"/>
              <a:gd name="connsiteY15" fmla="*/ 5715000 h 5715000"/>
              <a:gd name="connsiteX16" fmla="*/ 476535 w 5625337"/>
              <a:gd name="connsiteY16" fmla="*/ 5715000 h 5715000"/>
              <a:gd name="connsiteX17" fmla="*/ 451485 w 5625337"/>
              <a:gd name="connsiteY17" fmla="*/ 5689898 h 5715000"/>
              <a:gd name="connsiteX18" fmla="*/ 25103 w 5625337"/>
              <a:gd name="connsiteY18" fmla="*/ 5263516 h 5715000"/>
              <a:gd name="connsiteX19" fmla="*/ 0 w 5625337"/>
              <a:gd name="connsiteY19" fmla="*/ 5238465 h 5715000"/>
              <a:gd name="connsiteX20" fmla="*/ 0 w 5625337"/>
              <a:gd name="connsiteY20" fmla="*/ 476535 h 5715000"/>
              <a:gd name="connsiteX21" fmla="*/ 25103 w 5625337"/>
              <a:gd name="connsiteY21" fmla="*/ 451486 h 5715000"/>
              <a:gd name="connsiteX22" fmla="*/ 451485 w 5625337"/>
              <a:gd name="connsiteY22" fmla="*/ 25104 h 5715000"/>
              <a:gd name="connsiteX23" fmla="*/ 476535 w 5625337"/>
              <a:gd name="connsiteY23" fmla="*/ 0 h 571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625337" h="5715000">
                <a:moveTo>
                  <a:pt x="476535" y="0"/>
                </a:moveTo>
                <a:lnTo>
                  <a:pt x="1487792" y="0"/>
                </a:lnTo>
                <a:lnTo>
                  <a:pt x="1952592" y="0"/>
                </a:lnTo>
                <a:lnTo>
                  <a:pt x="3672747" y="0"/>
                </a:lnTo>
                <a:lnTo>
                  <a:pt x="5148802" y="0"/>
                </a:lnTo>
                <a:cubicBezTo>
                  <a:pt x="5162572" y="202"/>
                  <a:pt x="5173680" y="11332"/>
                  <a:pt x="5173853" y="25104"/>
                </a:cubicBezTo>
                <a:cubicBezTo>
                  <a:pt x="5186922" y="254956"/>
                  <a:pt x="5370405" y="438414"/>
                  <a:pt x="5600234" y="451486"/>
                </a:cubicBezTo>
                <a:cubicBezTo>
                  <a:pt x="5613961" y="451795"/>
                  <a:pt x="5625017" y="462822"/>
                  <a:pt x="5625337" y="476535"/>
                </a:cubicBezTo>
                <a:lnTo>
                  <a:pt x="5625337" y="5238465"/>
                </a:lnTo>
                <a:cubicBezTo>
                  <a:pt x="5625124" y="5252235"/>
                  <a:pt x="5614014" y="5263344"/>
                  <a:pt x="5600234" y="5263516"/>
                </a:cubicBezTo>
                <a:cubicBezTo>
                  <a:pt x="5370405" y="5276585"/>
                  <a:pt x="5186922" y="5460069"/>
                  <a:pt x="5173853" y="5689898"/>
                </a:cubicBezTo>
                <a:cubicBezTo>
                  <a:pt x="5173542" y="5703624"/>
                  <a:pt x="5162513" y="5714680"/>
                  <a:pt x="5148802" y="5715000"/>
                </a:cubicBezTo>
                <a:lnTo>
                  <a:pt x="4137546" y="5715000"/>
                </a:lnTo>
                <a:lnTo>
                  <a:pt x="3672747" y="5715000"/>
                </a:lnTo>
                <a:lnTo>
                  <a:pt x="1952592" y="5715000"/>
                </a:lnTo>
                <a:lnTo>
                  <a:pt x="1487792" y="5715000"/>
                </a:lnTo>
                <a:lnTo>
                  <a:pt x="476535" y="5715000"/>
                </a:lnTo>
                <a:cubicBezTo>
                  <a:pt x="462764" y="5714787"/>
                  <a:pt x="451657" y="5703677"/>
                  <a:pt x="451485" y="5689898"/>
                </a:cubicBezTo>
                <a:cubicBezTo>
                  <a:pt x="438414" y="5460069"/>
                  <a:pt x="254956" y="5276585"/>
                  <a:pt x="25103" y="5263516"/>
                </a:cubicBezTo>
                <a:cubicBezTo>
                  <a:pt x="11390" y="5263205"/>
                  <a:pt x="339" y="5252177"/>
                  <a:pt x="0" y="5238465"/>
                </a:cubicBezTo>
                <a:lnTo>
                  <a:pt x="0" y="476535"/>
                </a:lnTo>
                <a:cubicBezTo>
                  <a:pt x="202" y="462764"/>
                  <a:pt x="11331" y="451657"/>
                  <a:pt x="25103" y="451486"/>
                </a:cubicBezTo>
                <a:cubicBezTo>
                  <a:pt x="254956" y="438414"/>
                  <a:pt x="438414" y="254956"/>
                  <a:pt x="451485" y="25104"/>
                </a:cubicBezTo>
                <a:cubicBezTo>
                  <a:pt x="451795" y="11390"/>
                  <a:pt x="462822" y="339"/>
                  <a:pt x="476535" y="0"/>
                </a:cubicBezTo>
                <a:close/>
              </a:path>
            </a:pathLst>
          </a:custGeom>
          <a:solidFill>
            <a:srgbClr val="D9D9D9"/>
          </a:solidFill>
        </p:spPr>
      </p:pic>
    </p:spTree>
    <p:extLst>
      <p:ext uri="{BB962C8B-B14F-4D97-AF65-F5344CB8AC3E}">
        <p14:creationId xmlns:p14="http://schemas.microsoft.com/office/powerpoint/2010/main" val="420097328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D1FA1-C6C4-1D4E-073A-55BA25E61304}"/>
            </a:ext>
          </a:extLst>
        </p:cNvPr>
        <p:cNvGrpSpPr/>
        <p:nvPr/>
      </p:nvGrpSpPr>
      <p:grpSpPr>
        <a:xfrm>
          <a:off x="0" y="0"/>
          <a:ext cx="0" cy="0"/>
          <a:chOff x="0" y="0"/>
          <a:chExt cx="0" cy="0"/>
        </a:xfrm>
      </p:grpSpPr>
      <p:sp>
        <p:nvSpPr>
          <p:cNvPr id="23" name="Rounded Rectangle 13">
            <a:extLst>
              <a:ext uri="{FF2B5EF4-FFF2-40B4-BE49-F238E27FC236}">
                <a16:creationId xmlns:a16="http://schemas.microsoft.com/office/drawing/2014/main" id="{B193BC3C-EB6E-5AE1-BE38-3D0E4D228A2A}"/>
              </a:ext>
            </a:extLst>
          </p:cNvPr>
          <p:cNvSpPr/>
          <p:nvPr/>
        </p:nvSpPr>
        <p:spPr>
          <a:xfrm>
            <a:off x="1824379" y="147964"/>
            <a:ext cx="5669280" cy="545122"/>
          </a:xfrm>
          <a:prstGeom prst="roundRect">
            <a:avLst>
              <a:gd name="adj" fmla="val 1320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685766">
              <a:defRPr/>
            </a:pPr>
            <a:r>
              <a:rPr lang="en-US" sz="2400" b="1">
                <a:solidFill>
                  <a:schemeClr val="bg1"/>
                </a:solidFill>
                <a:latin typeface="Georgia"/>
              </a:rPr>
              <a:t>School Business Partnerships</a:t>
            </a:r>
            <a:endParaRPr lang="en-US" b="1">
              <a:solidFill>
                <a:schemeClr val="bg1"/>
              </a:solidFill>
              <a:latin typeface="Georgia" panose="02040502050405020303"/>
            </a:endParaRPr>
          </a:p>
        </p:txBody>
      </p:sp>
      <p:grpSp>
        <p:nvGrpSpPr>
          <p:cNvPr id="4" name="Group 3">
            <a:extLst>
              <a:ext uri="{FF2B5EF4-FFF2-40B4-BE49-F238E27FC236}">
                <a16:creationId xmlns:a16="http://schemas.microsoft.com/office/drawing/2014/main" id="{BE592D91-C585-BDBE-F5EC-3D84C8CD140D}"/>
              </a:ext>
            </a:extLst>
          </p:cNvPr>
          <p:cNvGrpSpPr/>
          <p:nvPr/>
        </p:nvGrpSpPr>
        <p:grpSpPr>
          <a:xfrm>
            <a:off x="1500142" y="1013139"/>
            <a:ext cx="6143716" cy="2851199"/>
            <a:chOff x="1500142" y="1013139"/>
            <a:chExt cx="6143716" cy="2851199"/>
          </a:xfrm>
        </p:grpSpPr>
        <p:sp>
          <p:nvSpPr>
            <p:cNvPr id="2" name="Rectangle 1">
              <a:extLst>
                <a:ext uri="{FF2B5EF4-FFF2-40B4-BE49-F238E27FC236}">
                  <a16:creationId xmlns:a16="http://schemas.microsoft.com/office/drawing/2014/main" id="{ABB32F88-0658-2770-710E-C6496D3901B8}"/>
                </a:ext>
              </a:extLst>
            </p:cNvPr>
            <p:cNvSpPr/>
            <p:nvPr/>
          </p:nvSpPr>
          <p:spPr>
            <a:xfrm>
              <a:off x="1500142" y="1013139"/>
              <a:ext cx="3241979" cy="2851199"/>
            </a:xfrm>
            <a:prstGeom prst="rect">
              <a:avLst/>
            </a:prstGeom>
            <a:solidFill>
              <a:srgbClr val="5C1F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cartoon bus with a face on it&#10;&#10;AI-generated content may be incorrect.">
              <a:extLst>
                <a:ext uri="{FF2B5EF4-FFF2-40B4-BE49-F238E27FC236}">
                  <a16:creationId xmlns:a16="http://schemas.microsoft.com/office/drawing/2014/main" id="{AA2F445A-69D1-9EA8-B911-1BB960511F56}"/>
                </a:ext>
              </a:extLst>
            </p:cNvPr>
            <p:cNvPicPr>
              <a:picLocks noChangeAspect="1"/>
            </p:cNvPicPr>
            <p:nvPr/>
          </p:nvPicPr>
          <p:blipFill>
            <a:blip r:embed="rId3"/>
            <a:stretch>
              <a:fillRect/>
            </a:stretch>
          </p:blipFill>
          <p:spPr>
            <a:xfrm>
              <a:off x="4792659" y="1013139"/>
              <a:ext cx="2851199" cy="2851199"/>
            </a:xfrm>
            <a:prstGeom prst="rect">
              <a:avLst/>
            </a:prstGeom>
          </p:spPr>
        </p:pic>
      </p:grpSp>
      <p:sp>
        <p:nvSpPr>
          <p:cNvPr id="13" name="TextBox 12">
            <a:extLst>
              <a:ext uri="{FF2B5EF4-FFF2-40B4-BE49-F238E27FC236}">
                <a16:creationId xmlns:a16="http://schemas.microsoft.com/office/drawing/2014/main" id="{7E50E187-D72C-A8C1-B061-3BF7E1A19018}"/>
              </a:ext>
            </a:extLst>
          </p:cNvPr>
          <p:cNvSpPr txBox="1"/>
          <p:nvPr/>
        </p:nvSpPr>
        <p:spPr>
          <a:xfrm>
            <a:off x="1500143" y="1072714"/>
            <a:ext cx="3241978" cy="2732047"/>
          </a:xfrm>
          <a:prstGeom prst="rect">
            <a:avLst/>
          </a:prstGeom>
          <a:noFill/>
          <a:ln>
            <a:noFill/>
          </a:ln>
        </p:spPr>
        <p:txBody>
          <a:bodyPr vert="horz" wrap="square" lIns="91440" tIns="45720" rIns="91440" bIns="45720" rtlCol="0" anchor="ctr">
            <a:noAutofit/>
          </a:bodyPr>
          <a:lstStyle/>
          <a:p>
            <a:pPr marL="285750" indent="-285750">
              <a:buFont typeface="Arial" panose="020B0604020202020204" pitchFamily="34" charset="0"/>
              <a:buChar char="•"/>
            </a:pPr>
            <a:r>
              <a:rPr lang="en-US" sz="1600">
                <a:solidFill>
                  <a:schemeClr val="bg1"/>
                </a:solidFill>
                <a:latin typeface="Palatino Linotype"/>
              </a:rPr>
              <a:t>We partnered with Programs for a successful Gift of Caring drop at our School Partners in May.</a:t>
            </a:r>
          </a:p>
          <a:p>
            <a:pPr algn="ctr"/>
            <a:endParaRPr lang="en-US" sz="1600">
              <a:solidFill>
                <a:schemeClr val="bg1"/>
              </a:solidFill>
              <a:latin typeface="Palatino Linotype"/>
            </a:endParaRPr>
          </a:p>
          <a:p>
            <a:pPr marL="285750" indent="-285750">
              <a:buFont typeface="Arial" panose="020B0604020202020204" pitchFamily="34" charset="0"/>
              <a:buChar char="•"/>
            </a:pPr>
            <a:r>
              <a:rPr lang="en-US" sz="1600">
                <a:solidFill>
                  <a:schemeClr val="bg1"/>
                </a:solidFill>
                <a:latin typeface="Palatino Linotype"/>
              </a:rPr>
              <a:t>We also completed a successful Bus Driver Appreciation event in Collier County driven by our Volunteers.</a:t>
            </a:r>
            <a:endParaRPr lang="en-US" sz="1400">
              <a:solidFill>
                <a:schemeClr val="bg1"/>
              </a:solidFill>
            </a:endParaRPr>
          </a:p>
        </p:txBody>
      </p:sp>
      <p:sp>
        <p:nvSpPr>
          <p:cNvPr id="5" name="Rectangle: Rounded Corners 4">
            <a:extLst>
              <a:ext uri="{FF2B5EF4-FFF2-40B4-BE49-F238E27FC236}">
                <a16:creationId xmlns:a16="http://schemas.microsoft.com/office/drawing/2014/main" id="{C1D1B143-14D1-9484-D3D8-700FE117C409}"/>
              </a:ext>
            </a:extLst>
          </p:cNvPr>
          <p:cNvSpPr/>
          <p:nvPr/>
        </p:nvSpPr>
        <p:spPr>
          <a:xfrm>
            <a:off x="232493" y="4217590"/>
            <a:ext cx="8679014" cy="826831"/>
          </a:xfrm>
          <a:prstGeom prst="round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63449B7-90B3-E31D-406C-4166E952146C}"/>
              </a:ext>
            </a:extLst>
          </p:cNvPr>
          <p:cNvSpPr txBox="1"/>
          <p:nvPr/>
        </p:nvSpPr>
        <p:spPr>
          <a:xfrm>
            <a:off x="232493" y="4217591"/>
            <a:ext cx="8679014" cy="826830"/>
          </a:xfrm>
          <a:prstGeom prst="rect">
            <a:avLst/>
          </a:prstGeom>
          <a:noFill/>
          <a:ln>
            <a:noFill/>
          </a:ln>
        </p:spPr>
        <p:txBody>
          <a:bodyPr vert="horz" wrap="square" lIns="91440" tIns="45720" rIns="91440" bIns="45720" rtlCol="0" anchor="ctr">
            <a:noAutofit/>
          </a:bodyPr>
          <a:lstStyle/>
          <a:p>
            <a:pPr algn="ctr"/>
            <a:r>
              <a:rPr lang="en-US" sz="1800" dirty="0">
                <a:solidFill>
                  <a:schemeClr val="bg1"/>
                </a:solidFill>
                <a:latin typeface="Palatino Linotype" panose="02040502050505030304" pitchFamily="18" charset="0"/>
              </a:rPr>
              <a:t>For more information on School Business Partnerships,</a:t>
            </a:r>
            <a:br>
              <a:rPr lang="en-US" sz="1800" dirty="0">
                <a:solidFill>
                  <a:schemeClr val="bg1"/>
                </a:solidFill>
                <a:latin typeface="Palatino Linotype" panose="02040502050505030304" pitchFamily="18" charset="0"/>
              </a:rPr>
            </a:br>
            <a:r>
              <a:rPr lang="en-US" sz="1800" dirty="0">
                <a:solidFill>
                  <a:schemeClr val="bg1"/>
                </a:solidFill>
                <a:latin typeface="Palatino Linotype" panose="02040502050505030304" pitchFamily="18" charset="0"/>
              </a:rPr>
              <a:t>contact marketing@gsgcf.org.</a:t>
            </a:r>
          </a:p>
        </p:txBody>
      </p:sp>
    </p:spTree>
    <p:extLst>
      <p:ext uri="{BB962C8B-B14F-4D97-AF65-F5344CB8AC3E}">
        <p14:creationId xmlns:p14="http://schemas.microsoft.com/office/powerpoint/2010/main" val="232450122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32DA227-C1C0-545E-C602-75D4BB6DCA2C}"/>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itle 2">
            <a:extLst>
              <a:ext uri="{FF2B5EF4-FFF2-40B4-BE49-F238E27FC236}">
                <a16:creationId xmlns:a16="http://schemas.microsoft.com/office/drawing/2014/main" id="{7FE035DF-B902-892D-FCF4-383531CE4263}"/>
              </a:ext>
            </a:extLst>
          </p:cNvPr>
          <p:cNvSpPr>
            <a:spLocks noGrp="1"/>
          </p:cNvSpPr>
          <p:nvPr>
            <p:ph type="title"/>
          </p:nvPr>
        </p:nvSpPr>
        <p:spPr>
          <a:xfrm>
            <a:off x="4747199" y="219629"/>
            <a:ext cx="4237781" cy="1080195"/>
          </a:xfrm>
        </p:spPr>
        <p:txBody>
          <a:bodyPr/>
          <a:lstStyle/>
          <a:p>
            <a:r>
              <a:rPr lang="en-US" dirty="0"/>
              <a:t>Partnering with Communications and Marketing</a:t>
            </a:r>
          </a:p>
        </p:txBody>
      </p:sp>
      <p:sp>
        <p:nvSpPr>
          <p:cNvPr id="4" name="Text Placeholder 3">
            <a:extLst>
              <a:ext uri="{FF2B5EF4-FFF2-40B4-BE49-F238E27FC236}">
                <a16:creationId xmlns:a16="http://schemas.microsoft.com/office/drawing/2014/main" id="{6B295742-548F-F352-2129-B1AD088E7942}"/>
              </a:ext>
            </a:extLst>
          </p:cNvPr>
          <p:cNvSpPr>
            <a:spLocks noGrp="1"/>
          </p:cNvSpPr>
          <p:nvPr>
            <p:ph type="body" sz="quarter" idx="15"/>
          </p:nvPr>
        </p:nvSpPr>
        <p:spPr>
          <a:xfrm>
            <a:off x="4747199" y="1350184"/>
            <a:ext cx="4229100" cy="3639228"/>
          </a:xfrm>
        </p:spPr>
        <p:txBody>
          <a:bodyPr/>
          <a:lstStyle/>
          <a:p>
            <a:pPr algn="l"/>
            <a:r>
              <a:rPr lang="en-US" b="1" dirty="0"/>
              <a:t>Let’s Collaborate to Share Girl Scout Stories</a:t>
            </a:r>
            <a:endParaRPr lang="en-US" dirty="0"/>
          </a:p>
          <a:p>
            <a:pPr algn="l"/>
            <a:r>
              <a:rPr lang="en-US" dirty="0"/>
              <a:t>Your stories are what make Girl Scouting newsworthy. Help us shine a spotlight on the incredible impact happening every day.</a:t>
            </a:r>
          </a:p>
          <a:p>
            <a:pPr algn="l"/>
            <a:r>
              <a:rPr lang="en-US" b="1" dirty="0"/>
              <a:t> </a:t>
            </a:r>
            <a:endParaRPr lang="en-US" dirty="0"/>
          </a:p>
          <a:p>
            <a:pPr algn="l"/>
            <a:r>
              <a:rPr lang="en-US" b="1" dirty="0"/>
              <a:t>We’re looking for:</a:t>
            </a:r>
            <a:endParaRPr lang="en-US" dirty="0"/>
          </a:p>
          <a:p>
            <a:pPr marL="285750" indent="-285750" algn="l">
              <a:buFont typeface="Arial" panose="020B0604020202020204" pitchFamily="34" charset="0"/>
              <a:buChar char="•"/>
            </a:pPr>
            <a:r>
              <a:rPr lang="en-US" sz="1200" dirty="0"/>
              <a:t>Troop &amp; Service Unit highlights (stories + photos)</a:t>
            </a:r>
          </a:p>
          <a:p>
            <a:pPr marL="285750" indent="-285750" algn="l">
              <a:buFont typeface="Arial" panose="020B0604020202020204" pitchFamily="34" charset="0"/>
              <a:buChar char="•"/>
            </a:pPr>
            <a:r>
              <a:rPr lang="en-US" sz="1200" dirty="0"/>
              <a:t>Impactful service projects</a:t>
            </a:r>
          </a:p>
          <a:p>
            <a:pPr marL="285750" indent="-285750" algn="l">
              <a:buFont typeface="Arial" panose="020B0604020202020204" pitchFamily="34" charset="0"/>
              <a:buChar char="•"/>
            </a:pPr>
            <a:r>
              <a:rPr lang="en-US" sz="1200" dirty="0"/>
              <a:t>Meaningful community partnerships</a:t>
            </a:r>
          </a:p>
          <a:p>
            <a:pPr marL="285750" indent="-285750" algn="l">
              <a:buFont typeface="Arial" panose="020B0604020202020204" pitchFamily="34" charset="0"/>
              <a:buChar char="•"/>
            </a:pPr>
            <a:r>
              <a:rPr lang="en-US" sz="1200" dirty="0"/>
              <a:t>Travel experiences (local or world travel)</a:t>
            </a:r>
          </a:p>
          <a:p>
            <a:pPr marL="285750" indent="-285750" algn="l">
              <a:buFont typeface="Arial" panose="020B0604020202020204" pitchFamily="34" charset="0"/>
              <a:buChar char="•"/>
            </a:pPr>
            <a:r>
              <a:rPr lang="en-US" sz="1200" dirty="0"/>
              <a:t>Camp moments</a:t>
            </a:r>
          </a:p>
          <a:p>
            <a:pPr marL="285750" indent="-285750" algn="l">
              <a:buFont typeface="Arial" panose="020B0604020202020204" pitchFamily="34" charset="0"/>
              <a:buChar char="•"/>
            </a:pPr>
            <a:r>
              <a:rPr lang="en-US" sz="1200" dirty="0"/>
              <a:t>Cookie Program successes</a:t>
            </a:r>
          </a:p>
          <a:p>
            <a:pPr marL="285750" indent="-285750" algn="l">
              <a:buFont typeface="Arial" panose="020B0604020202020204" pitchFamily="34" charset="0"/>
              <a:buChar char="•"/>
            </a:pPr>
            <a:r>
              <a:rPr lang="en-US" sz="1200" dirty="0"/>
              <a:t>Program participation</a:t>
            </a:r>
          </a:p>
          <a:p>
            <a:pPr marL="285750" indent="-285750" algn="l">
              <a:buFont typeface="Arial" panose="020B0604020202020204" pitchFamily="34" charset="0"/>
              <a:buChar char="•"/>
            </a:pPr>
            <a:r>
              <a:rPr lang="en-US" sz="1200" dirty="0"/>
              <a:t>And more!</a:t>
            </a:r>
          </a:p>
          <a:p>
            <a:pPr algn="l"/>
            <a:r>
              <a:rPr lang="en-US" dirty="0"/>
              <a:t> </a:t>
            </a:r>
          </a:p>
          <a:p>
            <a:pPr algn="l"/>
            <a:r>
              <a:rPr lang="en-US" dirty="0"/>
              <a:t>To be considered for earned media opportunities, contact us at </a:t>
            </a:r>
            <a:r>
              <a:rPr lang="en-US" b="1" dirty="0"/>
              <a:t>marketing@gsgcf.org</a:t>
            </a:r>
            <a:r>
              <a:rPr lang="en-US" dirty="0"/>
              <a:t>.</a:t>
            </a:r>
          </a:p>
          <a:p>
            <a:pPr algn="l"/>
            <a:r>
              <a:rPr lang="en-US" dirty="0"/>
              <a:t> </a:t>
            </a:r>
          </a:p>
          <a:p>
            <a:pPr lvl="1" indent="0">
              <a:buNone/>
            </a:pPr>
            <a:endParaRPr lang="en-US" dirty="0"/>
          </a:p>
        </p:txBody>
      </p:sp>
      <p:sp>
        <p:nvSpPr>
          <p:cNvPr id="5" name="Slide Number Placeholder 4">
            <a:extLst>
              <a:ext uri="{FF2B5EF4-FFF2-40B4-BE49-F238E27FC236}">
                <a16:creationId xmlns:a16="http://schemas.microsoft.com/office/drawing/2014/main" id="{A1D92B09-167F-B536-1A1D-606D6E78F52A}"/>
              </a:ext>
            </a:extLst>
          </p:cNvPr>
          <p:cNvSpPr>
            <a:spLocks noGrp="1"/>
          </p:cNvSpPr>
          <p:nvPr>
            <p:ph type="sldNum" sz="quarter" idx="12"/>
          </p:nvPr>
        </p:nvSpPr>
        <p:spPr/>
        <p:txBody>
          <a:bodyPr/>
          <a:lstStyle/>
          <a:p>
            <a:fld id="{7691CCDB-B024-8747-B233-CAD1CBC7A901}" type="slidenum">
              <a:rPr lang="en-US" smtClean="0"/>
              <a:pPr/>
              <a:t>23</a:t>
            </a:fld>
            <a:endParaRPr lang="en-US"/>
          </a:p>
        </p:txBody>
      </p:sp>
    </p:spTree>
    <p:extLst>
      <p:ext uri="{BB962C8B-B14F-4D97-AF65-F5344CB8AC3E}">
        <p14:creationId xmlns:p14="http://schemas.microsoft.com/office/powerpoint/2010/main" val="36111815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4EBD9A-0EFF-3D60-16D7-0F81CE0407F9}"/>
            </a:ext>
          </a:extLst>
        </p:cNvPr>
        <p:cNvGrpSpPr/>
        <p:nvPr/>
      </p:nvGrpSpPr>
      <p:grpSpPr>
        <a:xfrm>
          <a:off x="0" y="0"/>
          <a:ext cx="0" cy="0"/>
          <a:chOff x="0" y="0"/>
          <a:chExt cx="0" cy="0"/>
        </a:xfrm>
      </p:grpSpPr>
      <p:sp>
        <p:nvSpPr>
          <p:cNvPr id="20" name="Title 5">
            <a:extLst>
              <a:ext uri="{FF2B5EF4-FFF2-40B4-BE49-F238E27FC236}">
                <a16:creationId xmlns:a16="http://schemas.microsoft.com/office/drawing/2014/main" id="{4024F09F-C877-BBB4-77F9-A0B9413CCEAC}"/>
              </a:ext>
            </a:extLst>
          </p:cNvPr>
          <p:cNvSpPr txBox="1">
            <a:spLocks/>
          </p:cNvSpPr>
          <p:nvPr/>
        </p:nvSpPr>
        <p:spPr>
          <a:xfrm>
            <a:off x="215158" y="2160627"/>
            <a:ext cx="8820893" cy="1129602"/>
          </a:xfrm>
          <a:prstGeom prst="rect">
            <a:avLst/>
          </a:prstGeom>
        </p:spPr>
        <p:txBody>
          <a:bodyPr/>
          <a:lstStyle>
            <a:lvl1pPr algn="l" defTabSz="685783" rtl="0" eaLnBrk="1" latinLnBrk="0" hangingPunct="1">
              <a:lnSpc>
                <a:spcPct val="90000"/>
              </a:lnSpc>
              <a:spcBef>
                <a:spcPct val="0"/>
              </a:spcBef>
              <a:buNone/>
              <a:defRPr sz="1725" kern="1200">
                <a:solidFill>
                  <a:schemeClr val="tx1"/>
                </a:solidFill>
                <a:latin typeface="Girl Scout Text Book" panose="02020003000000000000" pitchFamily="18" charset="0"/>
                <a:ea typeface="+mj-ea"/>
                <a:cs typeface="+mj-cs"/>
              </a:defRPr>
            </a:lvl1pPr>
          </a:lstStyle>
          <a:p>
            <a:pPr algn="ctr"/>
            <a:r>
              <a:rPr lang="en-US" sz="9600" b="1">
                <a:solidFill>
                  <a:schemeClr val="tx2">
                    <a:lumMod val="75000"/>
                  </a:schemeClr>
                </a:solidFill>
                <a:latin typeface="Palatino Linotype" panose="02040502050505030304" pitchFamily="18" charset="0"/>
              </a:rPr>
              <a:t>Drawing</a:t>
            </a:r>
          </a:p>
        </p:txBody>
      </p:sp>
      <p:sp>
        <p:nvSpPr>
          <p:cNvPr id="11" name="Slide Number Placeholder 10">
            <a:extLst>
              <a:ext uri="{FF2B5EF4-FFF2-40B4-BE49-F238E27FC236}">
                <a16:creationId xmlns:a16="http://schemas.microsoft.com/office/drawing/2014/main" id="{D57285EC-8DE1-29DE-86AD-F3C3269919CA}"/>
              </a:ext>
            </a:extLst>
          </p:cNvPr>
          <p:cNvSpPr>
            <a:spLocks noGrp="1"/>
          </p:cNvSpPr>
          <p:nvPr>
            <p:ph type="sldNum" sz="quarter" idx="12"/>
          </p:nvPr>
        </p:nvSpPr>
        <p:spPr/>
        <p:txBody>
          <a:bodyPr/>
          <a:lstStyle/>
          <a:p>
            <a:fld id="{7691CCDB-B024-8747-B233-CAD1CBC7A901}" type="slidenum">
              <a:rPr lang="en-US" smtClean="0"/>
              <a:pPr/>
              <a:t>24</a:t>
            </a:fld>
            <a:endParaRPr lang="en-US"/>
          </a:p>
        </p:txBody>
      </p:sp>
      <p:sp>
        <p:nvSpPr>
          <p:cNvPr id="13" name="Footer Placeholder 12">
            <a:extLst>
              <a:ext uri="{FF2B5EF4-FFF2-40B4-BE49-F238E27FC236}">
                <a16:creationId xmlns:a16="http://schemas.microsoft.com/office/drawing/2014/main" id="{126471AF-0A0A-583D-0EE7-8C5D033FDAD4}"/>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Tree>
    <p:extLst>
      <p:ext uri="{BB962C8B-B14F-4D97-AF65-F5344CB8AC3E}">
        <p14:creationId xmlns:p14="http://schemas.microsoft.com/office/powerpoint/2010/main" val="713754377"/>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5F715-CFFF-A2CA-D63B-C1ABA2CA3838}"/>
            </a:ext>
          </a:extLst>
        </p:cNvPr>
        <p:cNvGrpSpPr/>
        <p:nvPr/>
      </p:nvGrpSpPr>
      <p:grpSpPr>
        <a:xfrm>
          <a:off x="0" y="0"/>
          <a:ext cx="0" cy="0"/>
          <a:chOff x="0" y="0"/>
          <a:chExt cx="0" cy="0"/>
        </a:xfrm>
      </p:grpSpPr>
      <p:sp>
        <p:nvSpPr>
          <p:cNvPr id="10" name="Text Placeholder 9">
            <a:extLst>
              <a:ext uri="{FF2B5EF4-FFF2-40B4-BE49-F238E27FC236}">
                <a16:creationId xmlns:a16="http://schemas.microsoft.com/office/drawing/2014/main" id="{32E2EC24-6C67-95EE-7DDE-39BDBA9877F0}"/>
              </a:ext>
            </a:extLst>
          </p:cNvPr>
          <p:cNvSpPr>
            <a:spLocks noGrp="1"/>
          </p:cNvSpPr>
          <p:nvPr>
            <p:ph type="body" sz="quarter" idx="15"/>
          </p:nvPr>
        </p:nvSpPr>
        <p:spPr>
          <a:xfrm>
            <a:off x="250032" y="2750344"/>
            <a:ext cx="4057845" cy="1533034"/>
          </a:xfrm>
        </p:spPr>
        <p:txBody>
          <a:bodyPr/>
          <a:lstStyle/>
          <a:p>
            <a:endParaRPr lang="en-US" sz="2400" dirty="0"/>
          </a:p>
          <a:p>
            <a:r>
              <a:rPr lang="en-US" sz="3600" dirty="0"/>
              <a:t>Customer Care </a:t>
            </a:r>
          </a:p>
          <a:p>
            <a:r>
              <a:rPr lang="en-US" sz="3600" dirty="0"/>
              <a:t> and</a:t>
            </a:r>
          </a:p>
          <a:p>
            <a:r>
              <a:rPr lang="en-US" sz="3600" dirty="0"/>
              <a:t>  Property</a:t>
            </a:r>
          </a:p>
          <a:p>
            <a:pPr marL="457200" indent="-457200">
              <a:buFont typeface="Wingdings" panose="05000000000000000000" pitchFamily="2" charset="2"/>
              <a:buChar char="Ø"/>
            </a:pPr>
            <a:endParaRPr lang="en-US" sz="2800" dirty="0"/>
          </a:p>
        </p:txBody>
      </p:sp>
      <p:pic>
        <p:nvPicPr>
          <p:cNvPr id="13" name="Graphic 20">
            <a:extLst>
              <a:ext uri="{FF2B5EF4-FFF2-40B4-BE49-F238E27FC236}">
                <a16:creationId xmlns:a16="http://schemas.microsoft.com/office/drawing/2014/main" id="{5F52CC4E-C9E7-94A0-06AB-6A8EBF801291}"/>
              </a:ext>
            </a:extLst>
          </p:cNvPr>
          <p:cNvPicPr>
            <a:picLocks noChangeAspect="1"/>
          </p:cNvPicPr>
          <p:nvPr/>
        </p:nvPicPr>
        <p:blipFill>
          <a:blip r:embed="rId3"/>
          <a:srcRect/>
          <a:stretch/>
        </p:blipFill>
        <p:spPr>
          <a:xfrm>
            <a:off x="833437" y="438476"/>
            <a:ext cx="3057526" cy="995001"/>
          </a:xfrm>
          <a:prstGeom prst="rect">
            <a:avLst/>
          </a:prstGeom>
        </p:spPr>
      </p:pic>
      <p:sp>
        <p:nvSpPr>
          <p:cNvPr id="18" name="TextBox 17">
            <a:extLst>
              <a:ext uri="{FF2B5EF4-FFF2-40B4-BE49-F238E27FC236}">
                <a16:creationId xmlns:a16="http://schemas.microsoft.com/office/drawing/2014/main" id="{EA98C1B0-0ADE-6017-88D0-00E6592F980C}"/>
              </a:ext>
            </a:extLst>
          </p:cNvPr>
          <p:cNvSpPr txBox="1"/>
          <p:nvPr/>
        </p:nvSpPr>
        <p:spPr>
          <a:xfrm>
            <a:off x="-136634" y="1576552"/>
            <a:ext cx="0" cy="0"/>
          </a:xfrm>
          <a:prstGeom prst="rect">
            <a:avLst/>
          </a:prstGeom>
          <a:noFill/>
          <a:ln>
            <a:noFill/>
          </a:ln>
        </p:spPr>
        <p:txBody>
          <a:bodyPr vert="horz" wrap="none" lIns="91440" tIns="45720" rIns="91440" bIns="45720" rtlCol="0" anchor="ctr">
            <a:noAutofit/>
          </a:bodyPr>
          <a:lstStyle/>
          <a:p>
            <a:pPr algn="l"/>
            <a:endParaRPr lang="en-US" dirty="0">
              <a:latin typeface="Palatino Linotype" panose="02040502050505030304" pitchFamily="18" charset="0"/>
            </a:endParaRPr>
          </a:p>
        </p:txBody>
      </p:sp>
      <p:sp>
        <p:nvSpPr>
          <p:cNvPr id="2" name="AutoShape 2">
            <a:extLst>
              <a:ext uri="{FF2B5EF4-FFF2-40B4-BE49-F238E27FC236}">
                <a16:creationId xmlns:a16="http://schemas.microsoft.com/office/drawing/2014/main" id="{BBB13784-CAB8-5400-474A-51B626949405}"/>
              </a:ext>
            </a:extLst>
          </p:cNvPr>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AutoShape 4">
            <a:extLst>
              <a:ext uri="{FF2B5EF4-FFF2-40B4-BE49-F238E27FC236}">
                <a16:creationId xmlns:a16="http://schemas.microsoft.com/office/drawing/2014/main" id="{92F911AF-18C3-0915-0216-DBB47EC41BC2}"/>
              </a:ext>
            </a:extLst>
          </p:cNvPr>
          <p:cNvSpPr>
            <a:spLocks noChangeAspect="1" noChangeArrowheads="1"/>
          </p:cNvSpPr>
          <p:nvPr/>
        </p:nvSpPr>
        <p:spPr bwMode="auto">
          <a:xfrm>
            <a:off x="4572000" y="25717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9" name="Picture 8" descr="A group of people holding signs and symbols&#10;&#10;Description automatically generated">
            <a:extLst>
              <a:ext uri="{FF2B5EF4-FFF2-40B4-BE49-F238E27FC236}">
                <a16:creationId xmlns:a16="http://schemas.microsoft.com/office/drawing/2014/main" id="{B643B4DA-A872-364C-92F0-BB3BC387023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76785" y="1235275"/>
            <a:ext cx="2293144" cy="1336475"/>
          </a:xfrm>
          <a:prstGeom prst="rect">
            <a:avLst/>
          </a:prstGeom>
        </p:spPr>
      </p:pic>
      <p:pic>
        <p:nvPicPr>
          <p:cNvPr id="16" name="Picture 15" descr="A phone with smileys flying out of it&#10;&#10;AI-generated content may be incorrect.">
            <a:extLst>
              <a:ext uri="{FF2B5EF4-FFF2-40B4-BE49-F238E27FC236}">
                <a16:creationId xmlns:a16="http://schemas.microsoft.com/office/drawing/2014/main" id="{D335820F-B11F-0215-160A-CF3F451C8B0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639244" y="131224"/>
            <a:ext cx="2050255" cy="1302253"/>
          </a:xfrm>
          <a:prstGeom prst="rect">
            <a:avLst/>
          </a:prstGeom>
        </p:spPr>
      </p:pic>
      <p:pic>
        <p:nvPicPr>
          <p:cNvPr id="5" name="Picture 4">
            <a:extLst>
              <a:ext uri="{FF2B5EF4-FFF2-40B4-BE49-F238E27FC236}">
                <a16:creationId xmlns:a16="http://schemas.microsoft.com/office/drawing/2014/main" id="{40F63E50-F68C-913A-5E5C-59414137A2FA}"/>
              </a:ext>
            </a:extLst>
          </p:cNvPr>
          <p:cNvPicPr>
            <a:picLocks noChangeAspect="1"/>
          </p:cNvPicPr>
          <p:nvPr/>
        </p:nvPicPr>
        <p:blipFill>
          <a:blip r:embed="rId8"/>
          <a:stretch>
            <a:fillRect/>
          </a:stretch>
        </p:blipFill>
        <p:spPr>
          <a:xfrm>
            <a:off x="4639244" y="2674106"/>
            <a:ext cx="2137541" cy="1480639"/>
          </a:xfrm>
          <a:prstGeom prst="rect">
            <a:avLst/>
          </a:prstGeom>
        </p:spPr>
      </p:pic>
      <p:pic>
        <p:nvPicPr>
          <p:cNvPr id="7" name="Picture 6">
            <a:extLst>
              <a:ext uri="{FF2B5EF4-FFF2-40B4-BE49-F238E27FC236}">
                <a16:creationId xmlns:a16="http://schemas.microsoft.com/office/drawing/2014/main" id="{3F9EA89A-97FE-939F-1FCC-2483257749E1}"/>
              </a:ext>
            </a:extLst>
          </p:cNvPr>
          <p:cNvPicPr>
            <a:picLocks noChangeAspect="1"/>
          </p:cNvPicPr>
          <p:nvPr/>
        </p:nvPicPr>
        <p:blipFill>
          <a:blip r:embed="rId9"/>
          <a:stretch>
            <a:fillRect/>
          </a:stretch>
        </p:blipFill>
        <p:spPr>
          <a:xfrm>
            <a:off x="6855080" y="3516861"/>
            <a:ext cx="2214850" cy="1512062"/>
          </a:xfrm>
          <a:prstGeom prst="rect">
            <a:avLst/>
          </a:prstGeom>
        </p:spPr>
      </p:pic>
    </p:spTree>
    <p:extLst>
      <p:ext uri="{BB962C8B-B14F-4D97-AF65-F5344CB8AC3E}">
        <p14:creationId xmlns:p14="http://schemas.microsoft.com/office/powerpoint/2010/main" val="2033425038"/>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8A1E2-6702-39E6-755C-8046C2817153}"/>
            </a:ext>
          </a:extLst>
        </p:cNvPr>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0ECD8E6E-7D8A-9019-BAF3-0DA2FDD54914}"/>
              </a:ext>
            </a:extLst>
          </p:cNvPr>
          <p:cNvSpPr>
            <a:spLocks noGrp="1"/>
          </p:cNvSpPr>
          <p:nvPr>
            <p:ph type="sldNum" sz="quarter" idx="12"/>
          </p:nvPr>
        </p:nvSpPr>
        <p:spPr/>
        <p:txBody>
          <a:bodyPr/>
          <a:lstStyle/>
          <a:p>
            <a:fld id="{7691CCDB-B024-8747-B233-CAD1CBC7A901}" type="slidenum">
              <a:rPr lang="en-US" smtClean="0"/>
              <a:pPr/>
              <a:t>26</a:t>
            </a:fld>
            <a:endParaRPr lang="en-US" dirty="0"/>
          </a:p>
        </p:txBody>
      </p:sp>
      <p:sp>
        <p:nvSpPr>
          <p:cNvPr id="8" name="Text Placeholder 4">
            <a:extLst>
              <a:ext uri="{FF2B5EF4-FFF2-40B4-BE49-F238E27FC236}">
                <a16:creationId xmlns:a16="http://schemas.microsoft.com/office/drawing/2014/main" id="{CF8B39C3-5C05-427B-CC9B-47CC9A056F21}"/>
              </a:ext>
            </a:extLst>
          </p:cNvPr>
          <p:cNvSpPr txBox="1">
            <a:spLocks/>
          </p:cNvSpPr>
          <p:nvPr/>
        </p:nvSpPr>
        <p:spPr>
          <a:xfrm>
            <a:off x="5265755" y="2571750"/>
            <a:ext cx="4387097" cy="1896172"/>
          </a:xfrm>
          <a:prstGeom prst="rect">
            <a:avLst/>
          </a:prstGeom>
        </p:spPr>
        <p:txBody>
          <a:bodyPr vert="horz" lIns="0" tIns="45720" rIns="91440" bIns="45720"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sz="1800" dirty="0"/>
          </a:p>
          <a:p>
            <a:endParaRPr lang="en-US" sz="1800" b="1" dirty="0"/>
          </a:p>
          <a:p>
            <a:endParaRPr lang="en-US" sz="1800" b="1" dirty="0"/>
          </a:p>
          <a:p>
            <a:endParaRPr lang="en-US" sz="1800" dirty="0"/>
          </a:p>
        </p:txBody>
      </p:sp>
      <p:sp>
        <p:nvSpPr>
          <p:cNvPr id="10" name="TextBox 9">
            <a:extLst>
              <a:ext uri="{FF2B5EF4-FFF2-40B4-BE49-F238E27FC236}">
                <a16:creationId xmlns:a16="http://schemas.microsoft.com/office/drawing/2014/main" id="{EA6A15E3-E758-0F24-D9A8-B93A3FB59B29}"/>
              </a:ext>
            </a:extLst>
          </p:cNvPr>
          <p:cNvSpPr txBox="1"/>
          <p:nvPr/>
        </p:nvSpPr>
        <p:spPr>
          <a:xfrm flipH="1">
            <a:off x="26420" y="3282869"/>
            <a:ext cx="4387096" cy="1323439"/>
          </a:xfrm>
          <a:prstGeom prst="rect">
            <a:avLst/>
          </a:prstGeom>
          <a:noFill/>
          <a:ln>
            <a:noFill/>
          </a:ln>
        </p:spPr>
        <p:txBody>
          <a:bodyPr wrap="square">
            <a:spAutoFit/>
          </a:bodyPr>
          <a:lstStyle/>
          <a:p>
            <a:pPr algn="ctr"/>
            <a:r>
              <a:rPr lang="en-US" sz="2000" b="1" u="sng" dirty="0">
                <a:latin typeface="Palatino Linotype" panose="02040502050505030304" pitchFamily="18" charset="0"/>
              </a:rPr>
              <a:t>Customer Care business hours:</a:t>
            </a:r>
          </a:p>
          <a:p>
            <a:pPr algn="ctr"/>
            <a:r>
              <a:rPr lang="en-US" sz="2000" dirty="0">
                <a:latin typeface="Palatino Linotype" panose="02040502050505030304" pitchFamily="18" charset="0"/>
              </a:rPr>
              <a:t>Tuesday – Friday, 7:30 am – 5:30 pm</a:t>
            </a:r>
          </a:p>
          <a:p>
            <a:pPr algn="ctr"/>
            <a:r>
              <a:rPr lang="en-US" sz="2000" dirty="0">
                <a:latin typeface="Palatino Linotype" panose="02040502050505030304" pitchFamily="18" charset="0"/>
              </a:rPr>
              <a:t>941.921.5358 or 800.232.4475, Press 8</a:t>
            </a:r>
          </a:p>
          <a:p>
            <a:pPr algn="ctr"/>
            <a:r>
              <a:rPr lang="en-US" sz="2000" dirty="0">
                <a:latin typeface="Palatino Linotype" panose="02040502050505030304" pitchFamily="18" charset="0"/>
              </a:rPr>
              <a:t>Email: Customercare@gsgcf.org</a:t>
            </a:r>
          </a:p>
        </p:txBody>
      </p:sp>
      <p:sp>
        <p:nvSpPr>
          <p:cNvPr id="17" name="TextBox 16">
            <a:extLst>
              <a:ext uri="{FF2B5EF4-FFF2-40B4-BE49-F238E27FC236}">
                <a16:creationId xmlns:a16="http://schemas.microsoft.com/office/drawing/2014/main" id="{BBF6BBB3-1AA6-D8D0-B8B7-8AA75EE256F5}"/>
              </a:ext>
            </a:extLst>
          </p:cNvPr>
          <p:cNvSpPr txBox="1"/>
          <p:nvPr/>
        </p:nvSpPr>
        <p:spPr>
          <a:xfrm>
            <a:off x="26423" y="371707"/>
            <a:ext cx="4034451" cy="984885"/>
          </a:xfrm>
          <a:prstGeom prst="rect">
            <a:avLst/>
          </a:prstGeom>
          <a:noFill/>
          <a:ln>
            <a:noFill/>
          </a:ln>
        </p:spPr>
        <p:txBody>
          <a:bodyPr wrap="square">
            <a:spAutoFit/>
          </a:bodyPr>
          <a:lstStyle/>
          <a:p>
            <a:pPr algn="ctr"/>
            <a:r>
              <a:rPr lang="en-US" sz="1800" b="1" u="sng" dirty="0">
                <a:latin typeface="Palatino Linotype" panose="02040502050505030304" pitchFamily="18" charset="0"/>
              </a:rPr>
              <a:t>Director, Customer Care &amp; Property:</a:t>
            </a:r>
            <a:endParaRPr lang="en-US" sz="1800" b="1" dirty="0">
              <a:latin typeface="Palatino Linotype" panose="02040502050505030304" pitchFamily="18" charset="0"/>
            </a:endParaRPr>
          </a:p>
          <a:p>
            <a:pPr algn="ctr"/>
            <a:r>
              <a:rPr lang="en-US" sz="2000" dirty="0">
                <a:latin typeface="Palatino Linotype" panose="02040502050505030304" pitchFamily="18" charset="0"/>
              </a:rPr>
              <a:t>Alisa Peters</a:t>
            </a:r>
          </a:p>
          <a:p>
            <a:pPr algn="ctr"/>
            <a:r>
              <a:rPr lang="en-US" sz="2000" dirty="0">
                <a:latin typeface="Palatino Linotype" panose="02040502050505030304" pitchFamily="18" charset="0"/>
              </a:rPr>
              <a:t>petersa@gsgcf.org, Ext. 314</a:t>
            </a:r>
          </a:p>
        </p:txBody>
      </p:sp>
      <p:sp>
        <p:nvSpPr>
          <p:cNvPr id="2" name="TextBox 1">
            <a:extLst>
              <a:ext uri="{FF2B5EF4-FFF2-40B4-BE49-F238E27FC236}">
                <a16:creationId xmlns:a16="http://schemas.microsoft.com/office/drawing/2014/main" id="{05A31896-4701-E507-0D88-39B2E776428A}"/>
              </a:ext>
            </a:extLst>
          </p:cNvPr>
          <p:cNvSpPr txBox="1"/>
          <p:nvPr/>
        </p:nvSpPr>
        <p:spPr>
          <a:xfrm>
            <a:off x="176733" y="2297525"/>
            <a:ext cx="3557707" cy="753035"/>
          </a:xfrm>
          <a:prstGeom prst="rect">
            <a:avLst/>
          </a:prstGeom>
          <a:noFill/>
          <a:ln>
            <a:noFill/>
          </a:ln>
        </p:spPr>
        <p:txBody>
          <a:bodyPr vert="horz" wrap="none" lIns="91440" tIns="45720" rIns="91440" bIns="45720" rtlCol="0" anchor="ctr">
            <a:noAutofit/>
          </a:bodyPr>
          <a:lstStyle/>
          <a:p>
            <a:pPr algn="l"/>
            <a:endParaRPr lang="en-US" sz="1800" dirty="0">
              <a:latin typeface="Palatino Linotype" panose="02040502050505030304" pitchFamily="18" charset="0"/>
            </a:endParaRPr>
          </a:p>
          <a:p>
            <a:pPr algn="l"/>
            <a:r>
              <a:rPr lang="en-US" sz="1800" b="1" dirty="0">
                <a:latin typeface="Palatino Linotype" panose="02040502050505030304" pitchFamily="18" charset="0"/>
              </a:rPr>
              <a:t> </a:t>
            </a:r>
            <a:r>
              <a:rPr lang="en-US" sz="1800" b="1" u="sng" dirty="0">
                <a:latin typeface="Palatino Linotype" panose="02040502050505030304" pitchFamily="18" charset="0"/>
              </a:rPr>
              <a:t>Customer Care Coordinators:</a:t>
            </a:r>
          </a:p>
          <a:p>
            <a:pPr algn="l"/>
            <a:r>
              <a:rPr lang="en-US" sz="1800" dirty="0">
                <a:latin typeface="Palatino Linotype" panose="02040502050505030304" pitchFamily="18" charset="0"/>
              </a:rPr>
              <a:t> Kimberly Antonioli</a:t>
            </a:r>
          </a:p>
          <a:p>
            <a:pPr algn="l"/>
            <a:r>
              <a:rPr lang="en-US" sz="1800" dirty="0">
                <a:latin typeface="Palatino Linotype" panose="02040502050505030304" pitchFamily="18" charset="0"/>
              </a:rPr>
              <a:t> Jessica Atamanchuk</a:t>
            </a:r>
          </a:p>
          <a:p>
            <a:pPr algn="l"/>
            <a:r>
              <a:rPr lang="en-US" sz="1800" dirty="0">
                <a:latin typeface="Palatino Linotype" panose="02040502050505030304" pitchFamily="18" charset="0"/>
              </a:rPr>
              <a:t> Ashley Smith</a:t>
            </a:r>
          </a:p>
          <a:p>
            <a:pPr algn="l"/>
            <a:r>
              <a:rPr lang="en-US" sz="1800" dirty="0">
                <a:latin typeface="Palatino Linotype" panose="02040502050505030304" pitchFamily="18" charset="0"/>
              </a:rPr>
              <a:t> </a:t>
            </a:r>
          </a:p>
          <a:p>
            <a:pPr algn="l"/>
            <a:endParaRPr lang="en-US" sz="1800" b="1" dirty="0">
              <a:latin typeface="Palatino Linotype" panose="02040502050505030304" pitchFamily="18" charset="0"/>
            </a:endParaRPr>
          </a:p>
          <a:p>
            <a:pPr algn="l"/>
            <a:endParaRPr lang="en-US" sz="1800" dirty="0">
              <a:latin typeface="Palatino Linotype" panose="02040502050505030304" pitchFamily="18" charset="0"/>
            </a:endParaRPr>
          </a:p>
        </p:txBody>
      </p:sp>
      <p:pic>
        <p:nvPicPr>
          <p:cNvPr id="6" name="Picture 5">
            <a:extLst>
              <a:ext uri="{FF2B5EF4-FFF2-40B4-BE49-F238E27FC236}">
                <a16:creationId xmlns:a16="http://schemas.microsoft.com/office/drawing/2014/main" id="{2235D99A-7459-831D-580F-86029939C445}"/>
              </a:ext>
            </a:extLst>
          </p:cNvPr>
          <p:cNvPicPr>
            <a:picLocks noChangeAspect="1"/>
          </p:cNvPicPr>
          <p:nvPr/>
        </p:nvPicPr>
        <p:blipFill>
          <a:blip r:embed="rId3"/>
          <a:stretch>
            <a:fillRect/>
          </a:stretch>
        </p:blipFill>
        <p:spPr>
          <a:xfrm>
            <a:off x="4913113" y="322782"/>
            <a:ext cx="4122938" cy="4649270"/>
          </a:xfrm>
          <a:prstGeom prst="rect">
            <a:avLst/>
          </a:prstGeom>
        </p:spPr>
      </p:pic>
    </p:spTree>
    <p:extLst>
      <p:ext uri="{BB962C8B-B14F-4D97-AF65-F5344CB8AC3E}">
        <p14:creationId xmlns:p14="http://schemas.microsoft.com/office/powerpoint/2010/main" val="1677031356"/>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50E02-EBA6-0B34-B332-531C22754D11}"/>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B051B7F-41BB-022A-B019-0BB7361CCE69}"/>
              </a:ext>
            </a:extLst>
          </p:cNvPr>
          <p:cNvSpPr>
            <a:spLocks noGrp="1"/>
          </p:cNvSpPr>
          <p:nvPr>
            <p:ph type="sldNum" sz="quarter" idx="12"/>
          </p:nvPr>
        </p:nvSpPr>
        <p:spPr/>
        <p:txBody>
          <a:bodyPr/>
          <a:lstStyle/>
          <a:p>
            <a:fld id="{7691CCDB-B024-8747-B233-CAD1CBC7A901}" type="slidenum">
              <a:rPr lang="en-US" smtClean="0"/>
              <a:pPr/>
              <a:t>27</a:t>
            </a:fld>
            <a:endParaRPr lang="en-US"/>
          </a:p>
        </p:txBody>
      </p:sp>
      <p:pic>
        <p:nvPicPr>
          <p:cNvPr id="3" name="Picture 2">
            <a:extLst>
              <a:ext uri="{FF2B5EF4-FFF2-40B4-BE49-F238E27FC236}">
                <a16:creationId xmlns:a16="http://schemas.microsoft.com/office/drawing/2014/main" id="{C4896AA0-41B1-0A0E-39C9-D5F7B1BD0BFF}"/>
              </a:ext>
            </a:extLst>
          </p:cNvPr>
          <p:cNvPicPr>
            <a:picLocks noChangeAspect="1"/>
          </p:cNvPicPr>
          <p:nvPr/>
        </p:nvPicPr>
        <p:blipFill>
          <a:blip r:embed="rId3"/>
          <a:stretch>
            <a:fillRect/>
          </a:stretch>
        </p:blipFill>
        <p:spPr>
          <a:xfrm>
            <a:off x="5179038" y="3620429"/>
            <a:ext cx="3389616" cy="1435307"/>
          </a:xfrm>
          <a:prstGeom prst="rect">
            <a:avLst/>
          </a:prstGeom>
        </p:spPr>
      </p:pic>
      <p:sp>
        <p:nvSpPr>
          <p:cNvPr id="4" name="TextBox 3">
            <a:extLst>
              <a:ext uri="{FF2B5EF4-FFF2-40B4-BE49-F238E27FC236}">
                <a16:creationId xmlns:a16="http://schemas.microsoft.com/office/drawing/2014/main" id="{FCBB1646-9F67-3AD6-713E-2F5A3A4C9874}"/>
              </a:ext>
            </a:extLst>
          </p:cNvPr>
          <p:cNvSpPr txBox="1"/>
          <p:nvPr/>
        </p:nvSpPr>
        <p:spPr>
          <a:xfrm>
            <a:off x="4638907" y="1523071"/>
            <a:ext cx="4397144" cy="820557"/>
          </a:xfrm>
          <a:prstGeom prst="rect">
            <a:avLst/>
          </a:prstGeom>
          <a:noFill/>
          <a:ln>
            <a:noFill/>
          </a:ln>
        </p:spPr>
        <p:txBody>
          <a:bodyPr vert="horz" wrap="none" lIns="91440" tIns="45720" rIns="91440" bIns="45720" rtlCol="0" anchor="ctr">
            <a:noAutofit/>
          </a:bodyPr>
          <a:lstStyle/>
          <a:p>
            <a:pPr lvl="0"/>
            <a:r>
              <a:rPr lang="en-US" sz="2000" b="1" dirty="0">
                <a:latin typeface="Arial" panose="020B0604020202020204" pitchFamily="34" charset="0"/>
                <a:cs typeface="Arial" panose="020B0604020202020204" pitchFamily="34" charset="0"/>
              </a:rPr>
              <a:t>Email all inquiries to:</a:t>
            </a: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hlinkClick r:id="rId4"/>
              </a:rPr>
              <a:t>Customercare@gsgcf.org</a:t>
            </a:r>
            <a:br>
              <a:rPr lang="en-US" sz="2000" b="1" dirty="0">
                <a:latin typeface="Arial" panose="020B0604020202020204" pitchFamily="34" charset="0"/>
                <a:cs typeface="Arial" panose="020B0604020202020204" pitchFamily="34" charset="0"/>
              </a:rPr>
            </a:br>
            <a:br>
              <a:rPr lang="en-US" b="1" dirty="0"/>
            </a:br>
            <a:r>
              <a:rPr lang="en-US" b="1" dirty="0"/>
              <a:t> </a:t>
            </a:r>
            <a:r>
              <a:rPr lang="en-US" sz="1600" b="1" dirty="0">
                <a:latin typeface="Arial" panose="020B0604020202020204" pitchFamily="34" charset="0"/>
                <a:cs typeface="Arial" panose="020B0604020202020204" pitchFamily="34" charset="0"/>
              </a:rPr>
              <a:t>Please Include the following information: </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*FULL NAME</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  1. Who</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  2. What</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  3. When</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  4. Where</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  5. Why</a:t>
            </a:r>
          </a:p>
          <a:p>
            <a:pPr lvl="0"/>
            <a:r>
              <a:rPr lang="en-US" sz="1600" b="1" dirty="0">
                <a:latin typeface="Arial" panose="020B0604020202020204" pitchFamily="34" charset="0"/>
                <a:cs typeface="Arial" panose="020B0604020202020204" pitchFamily="34" charset="0"/>
              </a:rPr>
              <a:t>  6. How </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Provide as much detail in the description </a:t>
            </a:r>
          </a:p>
          <a:p>
            <a:pPr lvl="0"/>
            <a:r>
              <a:rPr lang="en-US" sz="1600" b="1" dirty="0">
                <a:latin typeface="Arial" panose="020B0604020202020204" pitchFamily="34" charset="0"/>
                <a:cs typeface="Arial" panose="020B0604020202020204" pitchFamily="34" charset="0"/>
              </a:rPr>
              <a:t>section as possible.</a:t>
            </a:r>
            <a:endParaRPr lang="en-US" sz="16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63524972"/>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AEA4F-E96A-9CA4-F6CE-5BEF7A645303}"/>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4AAA37-8C1E-66A2-B6B6-B374545AB0C4}"/>
              </a:ext>
            </a:extLst>
          </p:cNvPr>
          <p:cNvSpPr>
            <a:spLocks noGrp="1"/>
          </p:cNvSpPr>
          <p:nvPr>
            <p:ph type="sldNum" sz="quarter" idx="12"/>
          </p:nvPr>
        </p:nvSpPr>
        <p:spPr/>
        <p:txBody>
          <a:bodyPr/>
          <a:lstStyle/>
          <a:p>
            <a:fld id="{7691CCDB-B024-8747-B233-CAD1CBC7A901}" type="slidenum">
              <a:rPr lang="en-US" smtClean="0"/>
              <a:pPr/>
              <a:t>28</a:t>
            </a:fld>
            <a:endParaRPr lang="en-US"/>
          </a:p>
        </p:txBody>
      </p:sp>
      <p:sp>
        <p:nvSpPr>
          <p:cNvPr id="3" name="TextBox 2">
            <a:extLst>
              <a:ext uri="{FF2B5EF4-FFF2-40B4-BE49-F238E27FC236}">
                <a16:creationId xmlns:a16="http://schemas.microsoft.com/office/drawing/2014/main" id="{3AF14E70-6CF7-5D1E-D1C7-E2B13A1073ED}"/>
              </a:ext>
            </a:extLst>
          </p:cNvPr>
          <p:cNvSpPr txBox="1"/>
          <p:nvPr/>
        </p:nvSpPr>
        <p:spPr>
          <a:xfrm>
            <a:off x="4948518" y="2721935"/>
            <a:ext cx="4087533" cy="297890"/>
          </a:xfrm>
          <a:prstGeom prst="rect">
            <a:avLst/>
          </a:prstGeom>
          <a:noFill/>
          <a:ln>
            <a:noFill/>
          </a:ln>
        </p:spPr>
        <p:txBody>
          <a:bodyPr vert="horz" wrap="none" lIns="91440" tIns="45720" rIns="91440" bIns="45720" rtlCol="0" anchor="ctr">
            <a:noAutofit/>
          </a:bodyPr>
          <a:lstStyle/>
          <a:p>
            <a:pPr algn="l"/>
            <a:endParaRPr lang="en-US" sz="2400" b="1" dirty="0">
              <a:latin typeface="Palatino Linotype" panose="02040502050505030304" pitchFamily="18" charset="0"/>
            </a:endParaRPr>
          </a:p>
          <a:p>
            <a:pPr algn="l"/>
            <a:endParaRPr lang="en-US" sz="2400" b="1" dirty="0">
              <a:latin typeface="Palatino Linotype" panose="02040502050505030304" pitchFamily="18" charset="0"/>
            </a:endParaRPr>
          </a:p>
          <a:p>
            <a:pPr algn="l"/>
            <a:r>
              <a:rPr lang="en-US" sz="2400" b="1" dirty="0">
                <a:latin typeface="Palatino Linotype" panose="02040502050505030304" pitchFamily="18" charset="0"/>
              </a:rPr>
              <a:t>    </a:t>
            </a:r>
            <a:endParaRPr lang="en-US" sz="24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8BC2BF5-F2FB-238F-A1E8-6BE39B527885}"/>
              </a:ext>
            </a:extLst>
          </p:cNvPr>
          <p:cNvSpPr txBox="1"/>
          <p:nvPr/>
        </p:nvSpPr>
        <p:spPr>
          <a:xfrm>
            <a:off x="4698380" y="117458"/>
            <a:ext cx="6071074" cy="369332"/>
          </a:xfrm>
          <a:prstGeom prst="rect">
            <a:avLst/>
          </a:prstGeom>
          <a:noFill/>
          <a:ln>
            <a:noFill/>
          </a:ln>
        </p:spPr>
        <p:txBody>
          <a:bodyPr wrap="square">
            <a:spAutoFit/>
          </a:bodyPr>
          <a:lstStyle/>
          <a:p>
            <a:r>
              <a:rPr lang="en-US" sz="1800" b="1" u="sng" dirty="0">
                <a:latin typeface="Arial" panose="020B0604020202020204" pitchFamily="34" charset="0"/>
                <a:cs typeface="Arial" panose="020B0604020202020204" pitchFamily="34" charset="0"/>
              </a:rPr>
              <a:t>Customer Care Team can assist with</a:t>
            </a:r>
            <a:endParaRPr lang="en-US" sz="1800" dirty="0"/>
          </a:p>
        </p:txBody>
      </p:sp>
      <p:sp>
        <p:nvSpPr>
          <p:cNvPr id="10" name="TextBox 9">
            <a:extLst>
              <a:ext uri="{FF2B5EF4-FFF2-40B4-BE49-F238E27FC236}">
                <a16:creationId xmlns:a16="http://schemas.microsoft.com/office/drawing/2014/main" id="{6F65887A-BAFD-BC7C-F5AC-1AECF4920E60}"/>
              </a:ext>
            </a:extLst>
          </p:cNvPr>
          <p:cNvSpPr txBox="1"/>
          <p:nvPr/>
        </p:nvSpPr>
        <p:spPr>
          <a:xfrm>
            <a:off x="4751667" y="486791"/>
            <a:ext cx="4087533" cy="4308872"/>
          </a:xfrm>
          <a:prstGeom prst="rect">
            <a:avLst/>
          </a:prstGeom>
          <a:noFill/>
          <a:ln>
            <a:noFill/>
          </a:ln>
        </p:spPr>
        <p:txBody>
          <a:bodyPr wrap="square">
            <a:spAutoFit/>
          </a:bodyPr>
          <a:lstStyle/>
          <a:p>
            <a:pPr marL="285750" marR="0" lvl="0" indent="-285750" algn="l">
              <a:spcBef>
                <a:spcPts val="0"/>
              </a:spcBef>
              <a:spcAft>
                <a:spcPts val="800"/>
              </a:spcAft>
              <a:buFont typeface="Arial" panose="020B0604020202020204" pitchFamily="34" charset="0"/>
              <a:buChar char="•"/>
            </a:pPr>
            <a:endParaRPr lang="en-US" sz="1500" b="1" dirty="0">
              <a:effectLst/>
              <a:latin typeface="Arial" panose="020B0604020202020204" pitchFamily="34" charset="0"/>
              <a:ea typeface="Calibri" panose="020F0502020204030204" pitchFamily="34" charset="0"/>
              <a:cs typeface="Arial" panose="020B0604020202020204" pitchFamily="34" charset="0"/>
            </a:endParaRPr>
          </a:p>
          <a:p>
            <a:pPr marL="285750" marR="0" lvl="0" indent="-285750" algn="l">
              <a:spcBef>
                <a:spcPts val="0"/>
              </a:spcBef>
              <a:spcAft>
                <a:spcPts val="800"/>
              </a:spcAft>
              <a:buFont typeface="Arial" panose="020B0604020202020204" pitchFamily="34" charset="0"/>
              <a:buChar char="•"/>
            </a:pPr>
            <a:r>
              <a:rPr lang="en-US" sz="1500" b="1" dirty="0">
                <a:effectLst/>
                <a:latin typeface="Arial" panose="020B0604020202020204" pitchFamily="34" charset="0"/>
                <a:ea typeface="Calibri" panose="020F0502020204030204" pitchFamily="34" charset="0"/>
                <a:cs typeface="Arial" panose="020B0604020202020204" pitchFamily="34" charset="0"/>
              </a:rPr>
              <a:t>Membership Registrations</a:t>
            </a:r>
          </a:p>
          <a:p>
            <a:pPr marL="285750" marR="0" lvl="0" indent="-285750" algn="l">
              <a:spcBef>
                <a:spcPts val="0"/>
              </a:spcBef>
              <a:spcAft>
                <a:spcPts val="800"/>
              </a:spcAft>
              <a:buFont typeface="Arial" panose="020B0604020202020204" pitchFamily="34" charset="0"/>
              <a:buChar char="•"/>
            </a:pPr>
            <a:r>
              <a:rPr lang="en-US" sz="1500" b="1" dirty="0">
                <a:effectLst/>
                <a:latin typeface="Arial" panose="020B0604020202020204" pitchFamily="34" charset="0"/>
                <a:ea typeface="Calibri" panose="020F0502020204030204" pitchFamily="34" charset="0"/>
                <a:cs typeface="Arial" panose="020B0604020202020204" pitchFamily="34" charset="0"/>
              </a:rPr>
              <a:t>Financial Assistance for Membership &amp; Uniform Essentials</a:t>
            </a:r>
            <a:r>
              <a:rPr lang="en-US" sz="1500" b="1" dirty="0">
                <a:latin typeface="Arial" panose="020B0604020202020204" pitchFamily="34" charset="0"/>
                <a:ea typeface="Calibri" panose="020F0502020204030204" pitchFamily="34" charset="0"/>
                <a:cs typeface="Arial" panose="020B0604020202020204" pitchFamily="34" charset="0"/>
              </a:rPr>
              <a:t>      </a:t>
            </a:r>
          </a:p>
          <a:p>
            <a:pPr marL="285750" marR="0" lvl="0" indent="-285750" algn="l">
              <a:spcBef>
                <a:spcPts val="0"/>
              </a:spcBef>
              <a:buFont typeface="Arial" panose="020B0604020202020204" pitchFamily="34" charset="0"/>
              <a:buChar char="•"/>
            </a:pPr>
            <a:r>
              <a:rPr lang="en-US" sz="1500" b="1" dirty="0">
                <a:latin typeface="Arial" panose="020B0604020202020204" pitchFamily="34" charset="0"/>
                <a:ea typeface="Calibri" panose="020F0502020204030204" pitchFamily="34" charset="0"/>
                <a:cs typeface="Arial" panose="020B0604020202020204" pitchFamily="34" charset="0"/>
              </a:rPr>
              <a:t>Changes/updates in account records</a:t>
            </a:r>
          </a:p>
          <a:p>
            <a:pPr marR="0" lvl="0" algn="l">
              <a:spcBef>
                <a:spcPts val="0"/>
              </a:spcBef>
            </a:pPr>
            <a:r>
              <a:rPr lang="en-US" sz="1500" b="1" dirty="0">
                <a:latin typeface="Arial" panose="020B0604020202020204" pitchFamily="34" charset="0"/>
                <a:ea typeface="Calibri" panose="020F0502020204030204" pitchFamily="34" charset="0"/>
                <a:cs typeface="Arial" panose="020B0604020202020204" pitchFamily="34" charset="0"/>
              </a:rPr>
              <a:t>     </a:t>
            </a:r>
          </a:p>
          <a:p>
            <a:pPr marL="285750" marR="0" lvl="0" indent="-285750" algn="l">
              <a:spcBef>
                <a:spcPts val="0"/>
              </a:spcBef>
              <a:buFont typeface="Arial" panose="020B0604020202020204" pitchFamily="34" charset="0"/>
              <a:buChar char="•"/>
            </a:pPr>
            <a:r>
              <a:rPr lang="en-US" sz="1500" b="1" dirty="0">
                <a:latin typeface="Arial" panose="020B0604020202020204" pitchFamily="34" charset="0"/>
                <a:ea typeface="Calibri" panose="020F0502020204030204" pitchFamily="34" charset="0"/>
                <a:cs typeface="Arial" panose="020B0604020202020204" pitchFamily="34" charset="0"/>
              </a:rPr>
              <a:t>Certificate of Liability – (COL)</a:t>
            </a:r>
          </a:p>
          <a:p>
            <a:pPr marR="0" lvl="0" algn="l">
              <a:spcBef>
                <a:spcPts val="0"/>
              </a:spcBef>
            </a:pPr>
            <a:endParaRPr lang="en-US" sz="1500" b="1" dirty="0">
              <a:latin typeface="Arial" panose="020B0604020202020204" pitchFamily="34" charset="0"/>
              <a:ea typeface="Calibri" panose="020F0502020204030204" pitchFamily="34" charset="0"/>
              <a:cs typeface="Arial" panose="020B0604020202020204" pitchFamily="34" charset="0"/>
            </a:endParaRPr>
          </a:p>
          <a:p>
            <a:pPr marL="285750" marR="0" lvl="0" indent="-285750" algn="l">
              <a:spcBef>
                <a:spcPts val="0"/>
              </a:spcBef>
              <a:buFont typeface="Arial" panose="020B0604020202020204" pitchFamily="34" charset="0"/>
              <a:buChar char="•"/>
            </a:pPr>
            <a:r>
              <a:rPr lang="en-US" sz="1500" b="1" dirty="0">
                <a:latin typeface="Arial" panose="020B0604020202020204" pitchFamily="34" charset="0"/>
                <a:ea typeface="Calibri" panose="020F0502020204030204" pitchFamily="34" charset="0"/>
                <a:cs typeface="Arial" panose="020B0604020202020204" pitchFamily="34" charset="0"/>
              </a:rPr>
              <a:t>Cookie Credit Redemption Forms</a:t>
            </a:r>
          </a:p>
          <a:p>
            <a:pPr marL="285750" lvl="0" indent="-285750">
              <a:buFont typeface="Arial" panose="020B0604020202020204" pitchFamily="34" charset="0"/>
              <a:buChar char="•"/>
            </a:pPr>
            <a:endParaRPr lang="en-US" sz="1500" b="1" dirty="0">
              <a:latin typeface="Arial" panose="020B0604020202020204" pitchFamily="34" charset="0"/>
              <a:ea typeface="Calibri" panose="020F0502020204030204" pitchFamily="34" charset="0"/>
              <a:cs typeface="Arial" panose="020B0604020202020204" pitchFamily="34" charset="0"/>
            </a:endParaRPr>
          </a:p>
          <a:p>
            <a:pPr marL="285750" lvl="0" indent="-285750">
              <a:buFont typeface="Arial" panose="020B0604020202020204" pitchFamily="34" charset="0"/>
              <a:buChar char="•"/>
            </a:pPr>
            <a:r>
              <a:rPr lang="en-US" sz="1500" b="1" dirty="0">
                <a:latin typeface="Arial" panose="020B0604020202020204" pitchFamily="34" charset="0"/>
                <a:ea typeface="Calibri" panose="020F0502020204030204" pitchFamily="34" charset="0"/>
                <a:cs typeface="Arial" panose="020B0604020202020204" pitchFamily="34" charset="0"/>
              </a:rPr>
              <a:t>Forms &amp; Documents (on website)</a:t>
            </a:r>
          </a:p>
          <a:p>
            <a:pPr marL="285750" lvl="0" indent="-285750">
              <a:buFont typeface="Arial" panose="020B0604020202020204" pitchFamily="34" charset="0"/>
              <a:buChar char="•"/>
            </a:pPr>
            <a:endParaRPr lang="en-US" sz="1500" b="1" dirty="0">
              <a:latin typeface="Arial" panose="020B0604020202020204" pitchFamily="34" charset="0"/>
              <a:ea typeface="Calibri" panose="020F0502020204030204" pitchFamily="34" charset="0"/>
              <a:cs typeface="Arial" panose="020B0604020202020204" pitchFamily="34" charset="0"/>
            </a:endParaRPr>
          </a:p>
          <a:p>
            <a:pPr marL="285750" lvl="0" indent="-285750">
              <a:buFont typeface="Arial" panose="020B0604020202020204" pitchFamily="34" charset="0"/>
              <a:buChar char="•"/>
            </a:pPr>
            <a:r>
              <a:rPr lang="en-US" sz="1500" b="1" u="sng" dirty="0">
                <a:latin typeface="Arial" panose="020B0604020202020204" pitchFamily="34" charset="0"/>
                <a:ea typeface="Calibri" panose="020F0502020204030204" pitchFamily="34" charset="0"/>
                <a:cs typeface="Arial" panose="020B0604020202020204" pitchFamily="34" charset="0"/>
              </a:rPr>
              <a:t>Events Calendar - </a:t>
            </a:r>
            <a:r>
              <a:rPr lang="en-US" sz="1500" b="1" dirty="0">
                <a:latin typeface="Arial" panose="020B0604020202020204" pitchFamily="34" charset="0"/>
                <a:ea typeface="Calibri" panose="020F0502020204030204" pitchFamily="34" charset="0"/>
                <a:cs typeface="Arial" panose="020B0604020202020204" pitchFamily="34" charset="0"/>
              </a:rPr>
              <a:t> Registration for programs and trainings and refunds</a:t>
            </a:r>
          </a:p>
          <a:p>
            <a:pPr marL="285750" lvl="0" indent="-285750">
              <a:buFont typeface="Arial" panose="020B0604020202020204" pitchFamily="34" charset="0"/>
              <a:buChar char="•"/>
            </a:pPr>
            <a:endParaRPr lang="en-US" sz="1500" b="1" dirty="0">
              <a:latin typeface="Arial" panose="020B0604020202020204" pitchFamily="34" charset="0"/>
              <a:ea typeface="Calibri" panose="020F0502020204030204" pitchFamily="34" charset="0"/>
              <a:cs typeface="Arial" panose="020B0604020202020204" pitchFamily="34" charset="0"/>
            </a:endParaRPr>
          </a:p>
          <a:p>
            <a:pPr marL="285750" lvl="0" indent="-285750">
              <a:buFont typeface="Arial" panose="020B0604020202020204" pitchFamily="34" charset="0"/>
              <a:buChar char="•"/>
            </a:pPr>
            <a:r>
              <a:rPr lang="en-US" sz="1500" b="1" dirty="0">
                <a:latin typeface="Arial" panose="020B0604020202020204" pitchFamily="34" charset="0"/>
                <a:ea typeface="Calibri" panose="020F0502020204030204" pitchFamily="34" charset="0"/>
                <a:cs typeface="Arial" panose="020B0604020202020204" pitchFamily="34" charset="0"/>
              </a:rPr>
              <a:t>Property Reservations</a:t>
            </a:r>
          </a:p>
          <a:p>
            <a:pPr marL="285750" marR="0" lvl="0" indent="-285750" algn="l">
              <a:spcBef>
                <a:spcPts val="0"/>
              </a:spcBef>
              <a:buFont typeface="Arial" panose="020B0604020202020204" pitchFamily="34" charset="0"/>
              <a:buChar char="•"/>
            </a:pPr>
            <a:endParaRPr lang="en-US" sz="1400" b="1"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79955407"/>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4837E-1CAD-72AB-9FC0-595076FE9AF1}"/>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1CA33A5-5784-9127-7366-3B402158FB8F}"/>
              </a:ext>
            </a:extLst>
          </p:cNvPr>
          <p:cNvSpPr>
            <a:spLocks noGrp="1"/>
          </p:cNvSpPr>
          <p:nvPr>
            <p:ph type="sldNum" sz="quarter" idx="12"/>
          </p:nvPr>
        </p:nvSpPr>
        <p:spPr/>
        <p:txBody>
          <a:bodyPr/>
          <a:lstStyle/>
          <a:p>
            <a:fld id="{7691CCDB-B024-8747-B233-CAD1CBC7A901}" type="slidenum">
              <a:rPr lang="en-US" smtClean="0"/>
              <a:pPr/>
              <a:t>29</a:t>
            </a:fld>
            <a:endParaRPr lang="en-US"/>
          </a:p>
        </p:txBody>
      </p:sp>
      <p:sp>
        <p:nvSpPr>
          <p:cNvPr id="2" name="TextBox 1">
            <a:extLst>
              <a:ext uri="{FF2B5EF4-FFF2-40B4-BE49-F238E27FC236}">
                <a16:creationId xmlns:a16="http://schemas.microsoft.com/office/drawing/2014/main" id="{3711A791-FD9F-2DA5-C02E-3B2A364B7CA1}"/>
              </a:ext>
            </a:extLst>
          </p:cNvPr>
          <p:cNvSpPr txBox="1"/>
          <p:nvPr/>
        </p:nvSpPr>
        <p:spPr>
          <a:xfrm>
            <a:off x="4764101" y="66907"/>
            <a:ext cx="4110958" cy="817756"/>
          </a:xfrm>
          <a:prstGeom prst="rect">
            <a:avLst/>
          </a:prstGeom>
          <a:noFill/>
          <a:ln>
            <a:noFill/>
          </a:ln>
        </p:spPr>
        <p:txBody>
          <a:bodyPr vert="horz" wrap="none" lIns="91440" tIns="45720" rIns="91440" bIns="45720" rtlCol="0" anchor="ctr">
            <a:noAutofit/>
          </a:bodyPr>
          <a:lstStyle/>
          <a:p>
            <a:r>
              <a:rPr lang="en-US" sz="2000" b="1" dirty="0">
                <a:latin typeface="Arial" panose="020B0604020202020204" pitchFamily="34" charset="0"/>
                <a:cs typeface="Arial" panose="020B0604020202020204" pitchFamily="34" charset="0"/>
              </a:rPr>
              <a:t>Changes coming soon to the</a:t>
            </a:r>
          </a:p>
          <a:p>
            <a:pPr algn="l"/>
            <a:r>
              <a:rPr lang="en-US" sz="2000" b="1" dirty="0">
                <a:latin typeface="Arial" panose="020B0604020202020204" pitchFamily="34" charset="0"/>
                <a:cs typeface="Arial" panose="020B0604020202020204" pitchFamily="34" charset="0"/>
              </a:rPr>
              <a:t>Cookie Credit Redemption Form</a:t>
            </a:r>
          </a:p>
        </p:txBody>
      </p:sp>
      <p:sp>
        <p:nvSpPr>
          <p:cNvPr id="3" name="TextBox 2">
            <a:extLst>
              <a:ext uri="{FF2B5EF4-FFF2-40B4-BE49-F238E27FC236}">
                <a16:creationId xmlns:a16="http://schemas.microsoft.com/office/drawing/2014/main" id="{3E014099-2F0C-757C-EFD8-152A4FB83048}"/>
              </a:ext>
            </a:extLst>
          </p:cNvPr>
          <p:cNvSpPr txBox="1"/>
          <p:nvPr/>
        </p:nvSpPr>
        <p:spPr>
          <a:xfrm>
            <a:off x="4638907" y="1153087"/>
            <a:ext cx="4397144" cy="1394170"/>
          </a:xfrm>
          <a:prstGeom prst="rect">
            <a:avLst/>
          </a:prstGeom>
          <a:noFill/>
          <a:ln>
            <a:noFill/>
          </a:ln>
        </p:spPr>
        <p:txBody>
          <a:bodyPr vert="horz" wrap="none" lIns="91440" tIns="45720" rIns="91440" bIns="45720" rtlCol="0" anchor="ctr">
            <a:noAutofit/>
          </a:bodyPr>
          <a:lstStyle/>
          <a:p>
            <a:pPr algn="l"/>
            <a:r>
              <a:rPr lang="en-US" sz="1600" b="1" u="sng" dirty="0">
                <a:highlight>
                  <a:srgbClr val="FFFF00"/>
                </a:highlight>
                <a:latin typeface="Arial" panose="020B0604020202020204" pitchFamily="34" charset="0"/>
                <a:cs typeface="Arial" panose="020B0604020202020204" pitchFamily="34" charset="0"/>
              </a:rPr>
              <a:t>There will be two separate forms:</a:t>
            </a:r>
          </a:p>
          <a:p>
            <a:pPr marL="285750" indent="-285750" algn="l">
              <a:buFont typeface="Arial" panose="020B0604020202020204" pitchFamily="34" charset="0"/>
              <a:buChar char="•"/>
            </a:pPr>
            <a:r>
              <a:rPr lang="en-US" sz="1600" dirty="0">
                <a:latin typeface="Arial" panose="020B0604020202020204" pitchFamily="34" charset="0"/>
                <a:cs typeface="Arial" panose="020B0604020202020204" pitchFamily="34" charset="0"/>
              </a:rPr>
              <a:t>Cookie Credit Redemption Form – Individual</a:t>
            </a:r>
          </a:p>
          <a:p>
            <a:pPr marL="285750" indent="-285750" algn="l">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600" dirty="0">
                <a:latin typeface="Arial" panose="020B0604020202020204" pitchFamily="34" charset="0"/>
                <a:cs typeface="Arial" panose="020B0604020202020204" pitchFamily="34" charset="0"/>
              </a:rPr>
              <a:t>Cookie Credit Redemption for Troop Travel </a:t>
            </a:r>
          </a:p>
          <a:p>
            <a:pPr algn="l"/>
            <a:r>
              <a:rPr lang="en-US" sz="1600" dirty="0">
                <a:latin typeface="Arial" panose="020B0604020202020204" pitchFamily="34" charset="0"/>
                <a:cs typeface="Arial" panose="020B0604020202020204" pitchFamily="34" charset="0"/>
              </a:rPr>
              <a:t>     and Service Unit Events</a:t>
            </a:r>
          </a:p>
        </p:txBody>
      </p:sp>
      <p:sp>
        <p:nvSpPr>
          <p:cNvPr id="4" name="TextBox 3">
            <a:extLst>
              <a:ext uri="{FF2B5EF4-FFF2-40B4-BE49-F238E27FC236}">
                <a16:creationId xmlns:a16="http://schemas.microsoft.com/office/drawing/2014/main" id="{DA2100FB-E1E4-4F57-9C3D-1DD182FC149C}"/>
              </a:ext>
            </a:extLst>
          </p:cNvPr>
          <p:cNvSpPr txBox="1"/>
          <p:nvPr/>
        </p:nvSpPr>
        <p:spPr>
          <a:xfrm>
            <a:off x="4572000" y="2914185"/>
            <a:ext cx="4464051" cy="1934440"/>
          </a:xfrm>
          <a:prstGeom prst="rect">
            <a:avLst/>
          </a:prstGeom>
          <a:noFill/>
          <a:ln>
            <a:noFill/>
          </a:ln>
        </p:spPr>
        <p:txBody>
          <a:bodyPr vert="horz" wrap="none" lIns="91440" tIns="45720" rIns="91440" bIns="45720" rtlCol="0" anchor="ctr">
            <a:noAutofit/>
          </a:bodyPr>
          <a:lstStyle/>
          <a:p>
            <a:pPr algn="l"/>
            <a:r>
              <a:rPr lang="en-US" sz="1600" b="1" u="sng" dirty="0">
                <a:latin typeface="Arial" panose="020B0604020202020204" pitchFamily="34" charset="0"/>
                <a:cs typeface="Arial" panose="020B0604020202020204" pitchFamily="34" charset="0"/>
              </a:rPr>
              <a:t>Reminders:</a:t>
            </a:r>
            <a:endParaRPr lang="en-US" b="1" u="sng" dirty="0"/>
          </a:p>
          <a:p>
            <a:pPr marL="285750" indent="-285750" algn="l">
              <a:buFont typeface="Wingdings" panose="05000000000000000000" pitchFamily="2" charset="2"/>
              <a:buChar char="Ø"/>
            </a:pPr>
            <a:r>
              <a:rPr lang="en-US" dirty="0">
                <a:latin typeface="Arial" panose="020B0604020202020204" pitchFamily="34" charset="0"/>
                <a:cs typeface="Arial" panose="020B0604020202020204" pitchFamily="34" charset="0"/>
              </a:rPr>
              <a:t>Council cannot reimburse funds to parental caretakers,</a:t>
            </a:r>
          </a:p>
          <a:p>
            <a:pPr algn="l"/>
            <a:r>
              <a:rPr lang="en-US" dirty="0">
                <a:latin typeface="Arial" panose="020B0604020202020204" pitchFamily="34" charset="0"/>
                <a:cs typeface="Arial" panose="020B0604020202020204" pitchFamily="34" charset="0"/>
              </a:rPr>
              <a:t>       funds are only distributed to the Troop/SU bank</a:t>
            </a:r>
          </a:p>
          <a:p>
            <a:pPr algn="l"/>
            <a:r>
              <a:rPr lang="en-US" dirty="0">
                <a:latin typeface="Arial" panose="020B0604020202020204" pitchFamily="34" charset="0"/>
                <a:cs typeface="Arial" panose="020B0604020202020204" pitchFamily="34" charset="0"/>
              </a:rPr>
              <a:t>       account via ACH</a:t>
            </a:r>
          </a:p>
          <a:p>
            <a:pPr algn="l"/>
            <a:endParaRPr lang="en-US"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r>
              <a:rPr lang="en-US" dirty="0">
                <a:latin typeface="Arial" panose="020B0604020202020204" pitchFamily="34" charset="0"/>
                <a:cs typeface="Arial" panose="020B0604020202020204" pitchFamily="34" charset="0"/>
              </a:rPr>
              <a:t>Must request funds at least 30 days prior to event</a:t>
            </a:r>
          </a:p>
          <a:p>
            <a:pPr algn="l"/>
            <a:endParaRPr lang="en-US"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r>
              <a:rPr lang="en-US" dirty="0">
                <a:latin typeface="Arial" panose="020B0604020202020204" pitchFamily="34" charset="0"/>
                <a:cs typeface="Arial" panose="020B0604020202020204" pitchFamily="34" charset="0"/>
              </a:rPr>
              <a:t>Troop travel trip link will be removed from the  </a:t>
            </a:r>
          </a:p>
          <a:p>
            <a:pPr algn="l"/>
            <a:r>
              <a:rPr lang="en-US" dirty="0">
                <a:latin typeface="Arial" panose="020B0604020202020204" pitchFamily="34" charset="0"/>
                <a:cs typeface="Arial" panose="020B0604020202020204" pitchFamily="34" charset="0"/>
              </a:rPr>
              <a:t>      Cookie Redemption Individual Girl form request</a:t>
            </a:r>
          </a:p>
          <a:p>
            <a:pPr marL="285750" indent="-285750" algn="l">
              <a:buFont typeface="Wingdings" panose="05000000000000000000" pitchFamily="2" charset="2"/>
              <a:buChar char="Ø"/>
            </a:pPr>
            <a:endParaRPr lang="en-US" dirty="0"/>
          </a:p>
        </p:txBody>
      </p:sp>
    </p:spTree>
    <p:extLst>
      <p:ext uri="{BB962C8B-B14F-4D97-AF65-F5344CB8AC3E}">
        <p14:creationId xmlns:p14="http://schemas.microsoft.com/office/powerpoint/2010/main" val="2020965980"/>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45A01-A195-92B0-9C3A-AEBC83939A2A}"/>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E8B5D68D-6D1B-EF82-4370-1F39D82B867F}"/>
              </a:ext>
            </a:extLst>
          </p:cNvPr>
          <p:cNvSpPr>
            <a:spLocks noGrp="1"/>
          </p:cNvSpPr>
          <p:nvPr>
            <p:ph type="body" sz="quarter" idx="14"/>
          </p:nvPr>
        </p:nvSpPr>
        <p:spPr>
          <a:xfrm>
            <a:off x="4622910" y="122945"/>
            <a:ext cx="4357540" cy="4849106"/>
          </a:xfrm>
        </p:spPr>
        <p:txBody>
          <a:bodyPr>
            <a:normAutofit/>
          </a:bodyPr>
          <a:lstStyle/>
          <a:p>
            <a:pPr algn="l"/>
            <a:r>
              <a:rPr lang="en-US" sz="2000" b="1" u="sng" dirty="0">
                <a:latin typeface="Arial" panose="020B0604020202020204" pitchFamily="34" charset="0"/>
                <a:cs typeface="Arial" panose="020B0604020202020204" pitchFamily="34" charset="0"/>
              </a:rPr>
              <a:t>Processing of funds</a:t>
            </a:r>
            <a:r>
              <a:rPr lang="en-US" sz="3200" b="1" u="sng" dirty="0">
                <a:latin typeface="Arial" panose="020B0604020202020204" pitchFamily="34" charset="0"/>
                <a:cs typeface="Arial" panose="020B0604020202020204" pitchFamily="34" charset="0"/>
              </a:rPr>
              <a:t>:</a:t>
            </a:r>
          </a:p>
          <a:p>
            <a:pPr algn="just">
              <a:lnSpc>
                <a:spcPct val="110000"/>
              </a:lnSpc>
            </a:pPr>
            <a:r>
              <a:rPr lang="en-US" sz="1600" b="1" i="0" dirty="0">
                <a:effectLst/>
                <a:latin typeface="Arial" panose="020B0604020202020204" pitchFamily="34" charset="0"/>
                <a:cs typeface="Arial" panose="020B0604020202020204" pitchFamily="34" charset="0"/>
              </a:rPr>
              <a:t>Cookie Credit requests processing</a:t>
            </a:r>
            <a:r>
              <a:rPr lang="en-US" sz="1600" b="1" i="0" u="none" strike="noStrike" dirty="0">
                <a:effectLst/>
                <a:latin typeface="Arial" panose="020B0604020202020204" pitchFamily="34" charset="0"/>
                <a:cs typeface="Arial" panose="020B0604020202020204" pitchFamily="34" charset="0"/>
              </a:rPr>
              <a:t> of funds are done only through ACH to the Troop </a:t>
            </a:r>
            <a:r>
              <a:rPr lang="en-US" sz="1600" b="1" dirty="0">
                <a:latin typeface="Arial" panose="020B0604020202020204" pitchFamily="34" charset="0"/>
                <a:cs typeface="Arial" panose="020B0604020202020204" pitchFamily="34" charset="0"/>
              </a:rPr>
              <a:t>or SU bank account </a:t>
            </a:r>
            <a:r>
              <a:rPr lang="en-US" sz="1600" b="1" i="0" u="none" strike="noStrike" dirty="0">
                <a:effectLst/>
                <a:latin typeface="Arial" panose="020B0604020202020204" pitchFamily="34" charset="0"/>
                <a:cs typeface="Arial" panose="020B0604020202020204" pitchFamily="34" charset="0"/>
              </a:rPr>
              <a:t>and can take up to four weeks</a:t>
            </a:r>
            <a:r>
              <a:rPr lang="en-US" b="1" i="0" u="none" strike="noStrike" dirty="0">
                <a:effectLst/>
                <a:latin typeface="Arial" panose="020B0604020202020204" pitchFamily="34" charset="0"/>
                <a:cs typeface="Arial" panose="020B0604020202020204" pitchFamily="34" charset="0"/>
              </a:rPr>
              <a:t>.</a:t>
            </a:r>
          </a:p>
          <a:p>
            <a:pPr algn="just">
              <a:lnSpc>
                <a:spcPct val="110000"/>
              </a:lnSpc>
            </a:pPr>
            <a:r>
              <a:rPr lang="en-US" b="1" dirty="0">
                <a:highlight>
                  <a:srgbClr val="FFFF00"/>
                </a:highlight>
                <a:latin typeface="Arial" panose="020B0604020202020204" pitchFamily="34" charset="0"/>
                <a:cs typeface="Arial" panose="020B0604020202020204" pitchFamily="34" charset="0"/>
              </a:rPr>
              <a:t>* Requests must be made before the  travel date or event date. </a:t>
            </a:r>
          </a:p>
          <a:p>
            <a:pPr algn="just">
              <a:lnSpc>
                <a:spcPct val="110000"/>
              </a:lnSpc>
            </a:pPr>
            <a:r>
              <a:rPr lang="en-US" b="1" dirty="0">
                <a:highlight>
                  <a:srgbClr val="FFFF00"/>
                </a:highlight>
                <a:latin typeface="Arial" panose="020B0604020202020204" pitchFamily="34" charset="0"/>
                <a:cs typeface="Arial" panose="020B0604020202020204" pitchFamily="34" charset="0"/>
              </a:rPr>
              <a:t>* We cannot process ACH funds after the trip travel or event date has passed.</a:t>
            </a:r>
            <a:endParaRPr lang="en-US" b="1" i="0" u="none" strike="noStrike" dirty="0">
              <a:effectLst/>
              <a:highlight>
                <a:srgbClr val="FFFF00"/>
              </a:highlight>
              <a:latin typeface="Arial" panose="020B0604020202020204" pitchFamily="34" charset="0"/>
              <a:cs typeface="Arial" panose="020B0604020202020204" pitchFamily="34" charset="0"/>
            </a:endParaRPr>
          </a:p>
          <a:p>
            <a:pPr algn="l"/>
            <a:r>
              <a:rPr lang="en-US" b="1" dirty="0">
                <a:latin typeface="Arial" panose="020B0604020202020204" pitchFamily="34" charset="0"/>
                <a:cs typeface="Arial" panose="020B0604020202020204" pitchFamily="34" charset="0"/>
              </a:rPr>
              <a:t> </a:t>
            </a:r>
            <a:endParaRPr lang="en-US" b="0" i="0" dirty="0">
              <a:effectLst/>
              <a:latin typeface="Arial" panose="020B0604020202020204" pitchFamily="34" charset="0"/>
              <a:cs typeface="Arial" panose="020B0604020202020204" pitchFamily="34" charset="0"/>
            </a:endParaRPr>
          </a:p>
          <a:p>
            <a:pPr lvl="0" algn="l" defTabSz="457200">
              <a:spcBef>
                <a:spcPts val="0"/>
              </a:spcBef>
            </a:pPr>
            <a:r>
              <a:rPr lang="en-US" dirty="0">
                <a:solidFill>
                  <a:prstClr val="black"/>
                </a:solidFill>
                <a:latin typeface="Arial" panose="020B0604020202020204" pitchFamily="34" charset="0"/>
                <a:cs typeface="Arial" panose="020B0604020202020204" pitchFamily="34" charset="0"/>
              </a:rPr>
              <a:t>Email </a:t>
            </a:r>
            <a:r>
              <a:rPr lang="en-US"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customercare@gsgcf.org</a:t>
            </a:r>
            <a:r>
              <a:rPr lang="en-US" b="1" dirty="0">
                <a:latin typeface="Arial" panose="020B0604020202020204" pitchFamily="34" charset="0"/>
                <a:cs typeface="Arial" panose="020B0604020202020204" pitchFamily="34" charset="0"/>
              </a:rPr>
              <a:t> </a:t>
            </a:r>
            <a:r>
              <a:rPr lang="en-US" dirty="0">
                <a:solidFill>
                  <a:prstClr val="black"/>
                </a:solidFill>
                <a:latin typeface="Arial" panose="020B0604020202020204" pitchFamily="34" charset="0"/>
                <a:cs typeface="Arial" panose="020B0604020202020204" pitchFamily="34" charset="0"/>
              </a:rPr>
              <a:t>for balances or assistance.</a:t>
            </a:r>
          </a:p>
        </p:txBody>
      </p:sp>
      <p:sp>
        <p:nvSpPr>
          <p:cNvPr id="5" name="Text Placeholder 4">
            <a:extLst>
              <a:ext uri="{FF2B5EF4-FFF2-40B4-BE49-F238E27FC236}">
                <a16:creationId xmlns:a16="http://schemas.microsoft.com/office/drawing/2014/main" id="{F3581E26-1167-B80F-DFE0-D73F9CBF0FD4}"/>
              </a:ext>
            </a:extLst>
          </p:cNvPr>
          <p:cNvSpPr>
            <a:spLocks noGrp="1"/>
          </p:cNvSpPr>
          <p:nvPr>
            <p:ph type="body" sz="quarter" idx="20"/>
          </p:nvPr>
        </p:nvSpPr>
        <p:spPr>
          <a:xfrm>
            <a:off x="88682" y="0"/>
            <a:ext cx="4432409" cy="685800"/>
          </a:xfrm>
        </p:spPr>
        <p:txBody>
          <a:bodyPr/>
          <a:lstStyle/>
          <a:p>
            <a:r>
              <a:rPr lang="en-US" sz="1600" b="1" dirty="0"/>
              <a:t> </a:t>
            </a:r>
          </a:p>
          <a:p>
            <a:r>
              <a:rPr lang="en-US" sz="2000" b="1" dirty="0"/>
              <a:t> </a:t>
            </a:r>
          </a:p>
        </p:txBody>
      </p:sp>
      <p:sp>
        <p:nvSpPr>
          <p:cNvPr id="15" name="Slide Number Placeholder 14">
            <a:extLst>
              <a:ext uri="{FF2B5EF4-FFF2-40B4-BE49-F238E27FC236}">
                <a16:creationId xmlns:a16="http://schemas.microsoft.com/office/drawing/2014/main" id="{A863418C-22C8-6ED9-122B-4250F61A742E}"/>
              </a:ext>
            </a:extLst>
          </p:cNvPr>
          <p:cNvSpPr>
            <a:spLocks noGrp="1"/>
          </p:cNvSpPr>
          <p:nvPr>
            <p:ph type="sldNum" sz="quarter" idx="12"/>
          </p:nvPr>
        </p:nvSpPr>
        <p:spPr/>
        <p:txBody>
          <a:bodyPr/>
          <a:lstStyle/>
          <a:p>
            <a:fld id="{7691CCDB-B024-8747-B233-CAD1CBC7A901}" type="slidenum">
              <a:rPr lang="en-US" smtClean="0"/>
              <a:pPr/>
              <a:t>30</a:t>
            </a:fld>
            <a:endParaRPr lang="en-US"/>
          </a:p>
        </p:txBody>
      </p:sp>
      <p:sp>
        <p:nvSpPr>
          <p:cNvPr id="7" name="Text Placeholder 1">
            <a:extLst>
              <a:ext uri="{FF2B5EF4-FFF2-40B4-BE49-F238E27FC236}">
                <a16:creationId xmlns:a16="http://schemas.microsoft.com/office/drawing/2014/main" id="{353CE33E-EA10-BB07-FA9D-BD64E2F3657E}"/>
              </a:ext>
            </a:extLst>
          </p:cNvPr>
          <p:cNvSpPr txBox="1">
            <a:spLocks/>
          </p:cNvSpPr>
          <p:nvPr/>
        </p:nvSpPr>
        <p:spPr>
          <a:xfrm>
            <a:off x="311041" y="685800"/>
            <a:ext cx="4210050" cy="2425262"/>
          </a:xfrm>
          <a:prstGeom prst="rect">
            <a:avLst/>
          </a:prstGeom>
        </p:spPr>
        <p:txBody>
          <a:bodyPr vert="horz" lIns="91440" tIns="45720" rIns="91440" bIns="45720" rtlCol="0" anchor="ctr">
            <a:normAutofit/>
          </a:bodyPr>
          <a:lstStyle>
            <a:lvl1pPr marL="0" indent="0" algn="ctr" defTabSz="685783" rtl="0" eaLnBrk="1" latinLnBrk="0" hangingPunct="1">
              <a:lnSpc>
                <a:spcPct val="100000"/>
              </a:lnSpc>
              <a:spcBef>
                <a:spcPts val="750"/>
              </a:spcBef>
              <a:buFont typeface="Arial" panose="020B0604020202020204" pitchFamily="34" charset="0"/>
              <a:buNone/>
              <a:defRPr sz="1800" b="0" i="0" kern="1200">
                <a:solidFill>
                  <a:schemeClr val="tx1"/>
                </a:solidFill>
                <a:latin typeface="Palatino Linotype" panose="02040502050505030304" pitchFamily="18" charset="0"/>
                <a:ea typeface="+mn-ea"/>
                <a:cs typeface="+mn-cs"/>
              </a:defRPr>
            </a:lvl1pPr>
            <a:lvl2pPr marL="514337" indent="-171446" algn="ctr" defTabSz="685783" rtl="0" eaLnBrk="1" latinLnBrk="0" hangingPunct="1">
              <a:lnSpc>
                <a:spcPct val="100000"/>
              </a:lnSpc>
              <a:spcBef>
                <a:spcPts val="375"/>
              </a:spcBef>
              <a:buFont typeface="Arial" panose="020B0604020202020204" pitchFamily="34" charset="0"/>
              <a:buChar char="•"/>
              <a:defRPr sz="1800" b="0" i="0" kern="1200">
                <a:solidFill>
                  <a:schemeClr val="tx1"/>
                </a:solidFill>
                <a:latin typeface="Palatino Linotype" panose="02040502050505030304" pitchFamily="18" charset="0"/>
                <a:ea typeface="+mn-ea"/>
                <a:cs typeface="+mn-cs"/>
              </a:defRPr>
            </a:lvl2pPr>
            <a:lvl3pPr marL="857228" indent="-171446" algn="ctr" defTabSz="685783" rtl="0" eaLnBrk="1" latinLnBrk="0" hangingPunct="1">
              <a:lnSpc>
                <a:spcPct val="100000"/>
              </a:lnSpc>
              <a:spcBef>
                <a:spcPts val="375"/>
              </a:spcBef>
              <a:buFont typeface="Arial" panose="020B0604020202020204" pitchFamily="34" charset="0"/>
              <a:buChar char="•"/>
              <a:defRPr sz="1800" b="0" i="0" kern="1200">
                <a:solidFill>
                  <a:schemeClr val="tx1"/>
                </a:solidFill>
                <a:latin typeface="Palatino Linotype" panose="02040502050505030304" pitchFamily="18" charset="0"/>
                <a:ea typeface="+mn-ea"/>
                <a:cs typeface="+mn-cs"/>
              </a:defRPr>
            </a:lvl3pPr>
            <a:lvl4pPr marL="1200120" indent="-171446" algn="ctr" defTabSz="685783" rtl="0" eaLnBrk="1" latinLnBrk="0" hangingPunct="1">
              <a:lnSpc>
                <a:spcPct val="100000"/>
              </a:lnSpc>
              <a:spcBef>
                <a:spcPts val="375"/>
              </a:spcBef>
              <a:buFont typeface="Arial" panose="020B0604020202020204" pitchFamily="34" charset="0"/>
              <a:buChar char="•"/>
              <a:defRPr sz="1800" b="0" i="0" kern="1200">
                <a:solidFill>
                  <a:schemeClr val="tx1"/>
                </a:solidFill>
                <a:latin typeface="Palatino Linotype" panose="02040502050505030304" pitchFamily="18" charset="0"/>
                <a:ea typeface="+mn-ea"/>
                <a:cs typeface="+mn-cs"/>
              </a:defRPr>
            </a:lvl4pPr>
            <a:lvl5pPr marL="1543012" indent="-171446" algn="ctr" defTabSz="685783" rtl="0" eaLnBrk="1" latinLnBrk="0" hangingPunct="1">
              <a:lnSpc>
                <a:spcPct val="100000"/>
              </a:lnSpc>
              <a:spcBef>
                <a:spcPts val="375"/>
              </a:spcBef>
              <a:buFont typeface="Arial" panose="020B0604020202020204" pitchFamily="34" charset="0"/>
              <a:buChar char="•"/>
              <a:defRPr sz="180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lvl="0" algn="l" defTabSz="457200">
              <a:spcBef>
                <a:spcPct val="20000"/>
              </a:spcBef>
              <a:buClr>
                <a:prstClr val="black"/>
              </a:buClr>
              <a:buSzPct val="100000"/>
            </a:pPr>
            <a:br>
              <a:rPr lang="en-US" sz="1600" b="1" i="1" dirty="0">
                <a:solidFill>
                  <a:srgbClr val="00AE58"/>
                </a:solidFill>
                <a:cs typeface="Arial"/>
              </a:rPr>
            </a:br>
            <a:endParaRPr lang="en-US" sz="1600" b="1" dirty="0">
              <a:solidFill>
                <a:srgbClr val="00AE58"/>
              </a:solidFill>
              <a:cs typeface="Arial"/>
            </a:endParaRPr>
          </a:p>
        </p:txBody>
      </p:sp>
      <p:sp>
        <p:nvSpPr>
          <p:cNvPr id="3" name="TextBox 2">
            <a:extLst>
              <a:ext uri="{FF2B5EF4-FFF2-40B4-BE49-F238E27FC236}">
                <a16:creationId xmlns:a16="http://schemas.microsoft.com/office/drawing/2014/main" id="{0C2A2B90-A9EF-88E1-8CF4-59266E421C8A}"/>
              </a:ext>
            </a:extLst>
          </p:cNvPr>
          <p:cNvSpPr txBox="1"/>
          <p:nvPr/>
        </p:nvSpPr>
        <p:spPr>
          <a:xfrm>
            <a:off x="3096171" y="2965968"/>
            <a:ext cx="1121708" cy="830894"/>
          </a:xfrm>
          <a:prstGeom prst="rect">
            <a:avLst/>
          </a:prstGeom>
          <a:noFill/>
          <a:ln>
            <a:noFill/>
          </a:ln>
        </p:spPr>
        <p:txBody>
          <a:bodyPr vert="horz" wrap="square" lIns="91440" tIns="45720" rIns="91440" bIns="45720" rtlCol="0" anchor="ctr">
            <a:noAutofit/>
          </a:bodyPr>
          <a:lstStyle/>
          <a:p>
            <a:pPr algn="l"/>
            <a:endParaRPr lang="en-US" sz="1800" b="1" i="1" dirty="0">
              <a:latin typeface="Palatino Linotype" panose="02040502050505030304" pitchFamily="18" charset="0"/>
            </a:endParaRPr>
          </a:p>
        </p:txBody>
      </p:sp>
      <p:sp>
        <p:nvSpPr>
          <p:cNvPr id="4" name="TextBox 3">
            <a:extLst>
              <a:ext uri="{FF2B5EF4-FFF2-40B4-BE49-F238E27FC236}">
                <a16:creationId xmlns:a16="http://schemas.microsoft.com/office/drawing/2014/main" id="{8BAB513F-8B0D-BE78-B501-D8EAC8C9866F}"/>
              </a:ext>
            </a:extLst>
          </p:cNvPr>
          <p:cNvSpPr txBox="1"/>
          <p:nvPr/>
        </p:nvSpPr>
        <p:spPr>
          <a:xfrm>
            <a:off x="88682" y="685800"/>
            <a:ext cx="4432408" cy="2879592"/>
          </a:xfrm>
          <a:prstGeom prst="rect">
            <a:avLst/>
          </a:prstGeom>
          <a:noFill/>
          <a:ln>
            <a:noFill/>
          </a:ln>
        </p:spPr>
        <p:txBody>
          <a:bodyPr vert="horz" wrap="none" lIns="91440" tIns="45720" rIns="91440" bIns="45720" rtlCol="0" anchor="ctr">
            <a:noAutofit/>
          </a:bodyPr>
          <a:lstStyle/>
          <a:p>
            <a:pPr marR="0" lvl="0" algn="l">
              <a:lnSpc>
                <a:spcPct val="107000"/>
              </a:lnSpc>
              <a:spcBef>
                <a:spcPts val="0"/>
              </a:spcBef>
              <a:spcAft>
                <a:spcPts val="800"/>
              </a:spcAft>
            </a:pPr>
            <a:r>
              <a:rPr lang="en-US" sz="1400" b="1" dirty="0">
                <a:effectLst/>
                <a:latin typeface="Palatino Linotype" panose="02040502050505030304" pitchFamily="18" charset="0"/>
                <a:ea typeface="Calibri" panose="020F0502020204030204" pitchFamily="34" charset="0"/>
                <a:cs typeface="Arial" panose="020B0604020202020204" pitchFamily="34" charset="0"/>
              </a:rPr>
              <a:t>              </a:t>
            </a:r>
            <a:r>
              <a:rPr lang="en-US" sz="3200" b="1" u="sng" dirty="0">
                <a:effectLst/>
                <a:latin typeface="Arial" panose="020B0604020202020204" pitchFamily="34" charset="0"/>
                <a:ea typeface="Calibri" panose="020F0502020204030204" pitchFamily="34" charset="0"/>
                <a:cs typeface="Arial" panose="020B0604020202020204" pitchFamily="34" charset="0"/>
              </a:rPr>
              <a:t>Cookie Credits </a:t>
            </a:r>
          </a:p>
          <a:p>
            <a:pPr marL="285750" marR="0" lvl="0" indent="-285750" algn="l">
              <a:lnSpc>
                <a:spcPct val="107000"/>
              </a:lnSpc>
              <a:spcBef>
                <a:spcPts val="0"/>
              </a:spcBef>
              <a:spcAft>
                <a:spcPts val="800"/>
              </a:spcAft>
              <a:buFont typeface="Wingdings" panose="05000000000000000000" pitchFamily="2" charset="2"/>
              <a:buChar char="v"/>
            </a:pPr>
            <a:r>
              <a:rPr lang="en-US" sz="1400" dirty="0">
                <a:effectLst/>
                <a:latin typeface="Arial" panose="020B0604020202020204" pitchFamily="34" charset="0"/>
                <a:ea typeface="Calibri" panose="020F0502020204030204" pitchFamily="34" charset="0"/>
                <a:cs typeface="Arial" panose="020B0604020202020204" pitchFamily="34" charset="0"/>
              </a:rPr>
              <a:t>Troop list of cookie credit balances for all girls</a:t>
            </a:r>
          </a:p>
          <a:p>
            <a:pPr marL="285750" marR="0" lvl="0" indent="-285750" algn="l">
              <a:spcBef>
                <a:spcPts val="0"/>
              </a:spcBef>
              <a:buFont typeface="Wingdings" panose="05000000000000000000" pitchFamily="2" charset="2"/>
              <a:buChar char="v"/>
            </a:pPr>
            <a:r>
              <a:rPr lang="en-US" sz="1400" dirty="0">
                <a:latin typeface="Arial" panose="020B0604020202020204" pitchFamily="34" charset="0"/>
                <a:ea typeface="Calibri" panose="020F0502020204030204" pitchFamily="34" charset="0"/>
                <a:cs typeface="Arial" panose="020B0604020202020204" pitchFamily="34" charset="0"/>
              </a:rPr>
              <a:t>Highest award reimbursement, must submit</a:t>
            </a:r>
          </a:p>
          <a:p>
            <a:pPr marR="0" lvl="0" algn="l">
              <a:spcBef>
                <a:spcPts val="0"/>
              </a:spcBef>
            </a:pPr>
            <a:r>
              <a:rPr lang="en-US" sz="1400" dirty="0">
                <a:latin typeface="Arial" panose="020B0604020202020204" pitchFamily="34" charset="0"/>
                <a:ea typeface="Calibri" panose="020F0502020204030204" pitchFamily="34" charset="0"/>
                <a:cs typeface="Arial" panose="020B0604020202020204" pitchFamily="34" charset="0"/>
              </a:rPr>
              <a:t>       all receipts at time of form submission, must be </a:t>
            </a:r>
          </a:p>
          <a:p>
            <a:pPr marR="0" lvl="0" algn="l">
              <a:spcBef>
                <a:spcPts val="0"/>
              </a:spcBef>
            </a:pPr>
            <a:r>
              <a:rPr lang="en-US" sz="1400" dirty="0">
                <a:latin typeface="Arial" panose="020B0604020202020204" pitchFamily="34" charset="0"/>
                <a:ea typeface="Calibri" panose="020F0502020204030204" pitchFamily="34" charset="0"/>
                <a:cs typeface="Arial" panose="020B0604020202020204" pitchFamily="34" charset="0"/>
              </a:rPr>
              <a:t>       submitted timely</a:t>
            </a:r>
          </a:p>
          <a:p>
            <a:pPr marR="0" lvl="0" algn="l">
              <a:spcBef>
                <a:spcPts val="0"/>
              </a:spcBef>
            </a:pPr>
            <a:endParaRPr lang="en-US" sz="1400" dirty="0">
              <a:latin typeface="Arial" panose="020B0604020202020204" pitchFamily="34" charset="0"/>
              <a:ea typeface="Calibri" panose="020F0502020204030204" pitchFamily="34" charset="0"/>
              <a:cs typeface="Arial" panose="020B0604020202020204" pitchFamily="34" charset="0"/>
            </a:endParaRPr>
          </a:p>
          <a:p>
            <a:pPr marL="285750" marR="0" lvl="0" indent="-285750" algn="l">
              <a:lnSpc>
                <a:spcPct val="107000"/>
              </a:lnSpc>
              <a:spcBef>
                <a:spcPts val="0"/>
              </a:spcBef>
              <a:buFont typeface="Wingdings" panose="05000000000000000000" pitchFamily="2" charset="2"/>
              <a:buChar char="v"/>
            </a:pPr>
            <a:r>
              <a:rPr lang="en-US" sz="1400" dirty="0">
                <a:latin typeface="Arial" panose="020B0604020202020204" pitchFamily="34" charset="0"/>
                <a:ea typeface="Calibri" panose="020F0502020204030204" pitchFamily="34" charset="0"/>
                <a:cs typeface="Arial" panose="020B0604020202020204" pitchFamily="34" charset="0"/>
              </a:rPr>
              <a:t>LTM GR SR split tender transactions:       </a:t>
            </a:r>
            <a:r>
              <a:rPr lang="en-US" sz="1400" b="1" dirty="0">
                <a:latin typeface="Arial" panose="020B0604020202020204" pitchFamily="34" charset="0"/>
                <a:ea typeface="Calibri" panose="020F0502020204030204" pitchFamily="34" charset="0"/>
                <a:cs typeface="Arial" panose="020B0604020202020204" pitchFamily="34" charset="0"/>
              </a:rPr>
              <a:t>    </a:t>
            </a:r>
          </a:p>
          <a:p>
            <a:pPr marR="0" lvl="0" algn="l">
              <a:lnSpc>
                <a:spcPct val="107000"/>
              </a:lnSpc>
              <a:spcBef>
                <a:spcPts val="0"/>
              </a:spcBef>
            </a:pPr>
            <a:r>
              <a:rPr lang="en-US" sz="1400" dirty="0">
                <a:latin typeface="Arial" panose="020B0604020202020204" pitchFamily="34" charset="0"/>
                <a:ea typeface="Calibri" panose="020F0502020204030204" pitchFamily="34" charset="0"/>
                <a:cs typeface="Arial" panose="020B0604020202020204" pitchFamily="34" charset="0"/>
              </a:rPr>
              <a:t>      </a:t>
            </a:r>
            <a:r>
              <a:rPr lang="en-US" sz="1400" b="1" u="sng" dirty="0">
                <a:latin typeface="Arial" panose="020B0604020202020204" pitchFamily="34" charset="0"/>
                <a:ea typeface="Calibri" panose="020F0502020204030204" pitchFamily="34" charset="0"/>
                <a:cs typeface="Arial" panose="020B0604020202020204" pitchFamily="34" charset="0"/>
              </a:rPr>
              <a:t>Do not </a:t>
            </a:r>
            <a:r>
              <a:rPr lang="en-US" sz="1400" dirty="0">
                <a:latin typeface="Arial" panose="020B0604020202020204" pitchFamily="34" charset="0"/>
                <a:ea typeface="Calibri" panose="020F0502020204030204" pitchFamily="34" charset="0"/>
                <a:cs typeface="Arial" panose="020B0604020202020204" pitchFamily="34" charset="0"/>
              </a:rPr>
              <a:t>select LTM $200.00 in your MY GS </a:t>
            </a:r>
          </a:p>
          <a:p>
            <a:pPr marR="0" lvl="0" algn="l">
              <a:lnSpc>
                <a:spcPct val="107000"/>
              </a:lnSpc>
              <a:spcBef>
                <a:spcPts val="0"/>
              </a:spcBef>
            </a:pPr>
            <a:r>
              <a:rPr lang="en-US" sz="1400" dirty="0">
                <a:latin typeface="Arial" panose="020B0604020202020204" pitchFamily="34" charset="0"/>
                <a:ea typeface="Calibri" panose="020F0502020204030204" pitchFamily="34" charset="0"/>
                <a:cs typeface="Arial" panose="020B0604020202020204" pitchFamily="34" charset="0"/>
              </a:rPr>
              <a:t>      for the 12</a:t>
            </a:r>
            <a:r>
              <a:rPr lang="en-US" sz="1400" baseline="30000" dirty="0">
                <a:latin typeface="Arial" panose="020B0604020202020204" pitchFamily="34" charset="0"/>
                <a:ea typeface="Calibri" panose="020F0502020204030204" pitchFamily="34" charset="0"/>
                <a:cs typeface="Arial" panose="020B0604020202020204" pitchFamily="34" charset="0"/>
              </a:rPr>
              <a:t>th</a:t>
            </a:r>
            <a:r>
              <a:rPr lang="en-US" sz="1400" dirty="0">
                <a:latin typeface="Arial" panose="020B0604020202020204" pitchFamily="34" charset="0"/>
                <a:ea typeface="Calibri" panose="020F0502020204030204" pitchFamily="34" charset="0"/>
                <a:cs typeface="Arial" panose="020B0604020202020204" pitchFamily="34" charset="0"/>
              </a:rPr>
              <a:t> grade girl if requesting to apply </a:t>
            </a:r>
          </a:p>
          <a:p>
            <a:pPr marR="0" lvl="0" algn="l">
              <a:lnSpc>
                <a:spcPct val="107000"/>
              </a:lnSpc>
              <a:spcBef>
                <a:spcPts val="0"/>
              </a:spcBef>
            </a:pPr>
            <a:r>
              <a:rPr lang="en-US" sz="1400" dirty="0">
                <a:latin typeface="Arial" panose="020B0604020202020204" pitchFamily="34" charset="0"/>
                <a:ea typeface="Calibri" panose="020F0502020204030204" pitchFamily="34" charset="0"/>
                <a:cs typeface="Arial" panose="020B0604020202020204" pitchFamily="34" charset="0"/>
              </a:rPr>
              <a:t>      cookie credits </a:t>
            </a:r>
          </a:p>
          <a:p>
            <a:pPr marR="0" lvl="0" algn="l">
              <a:lnSpc>
                <a:spcPct val="107000"/>
              </a:lnSpc>
              <a:spcBef>
                <a:spcPts val="0"/>
              </a:spcBef>
            </a:pPr>
            <a:endParaRPr lang="en-US" sz="1400"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07000"/>
              </a:lnSpc>
              <a:buFont typeface="Wingdings" panose="05000000000000000000" pitchFamily="2" charset="2"/>
              <a:buChar char="v"/>
            </a:pPr>
            <a:r>
              <a:rPr lang="en-US" sz="1400" dirty="0">
                <a:latin typeface="Arial" panose="020B0604020202020204" pitchFamily="34" charset="0"/>
                <a:ea typeface="Calibri" panose="020F0502020204030204" pitchFamily="34" charset="0"/>
                <a:cs typeface="Arial" panose="020B0604020202020204" pitchFamily="34" charset="0"/>
              </a:rPr>
              <a:t>Graduating Seniors have until </a:t>
            </a:r>
            <a:r>
              <a:rPr lang="en-US" sz="1400" b="1" u="sng" dirty="0">
                <a:latin typeface="Arial" panose="020B0604020202020204" pitchFamily="34" charset="0"/>
                <a:ea typeface="Calibri" panose="020F0502020204030204" pitchFamily="34" charset="0"/>
                <a:cs typeface="Arial" panose="020B0604020202020204" pitchFamily="34" charset="0"/>
              </a:rPr>
              <a:t>9/25/26 </a:t>
            </a:r>
          </a:p>
          <a:p>
            <a:pPr>
              <a:lnSpc>
                <a:spcPct val="107000"/>
              </a:lnSpc>
            </a:pPr>
            <a:r>
              <a:rPr lang="en-US" sz="1400" dirty="0">
                <a:latin typeface="Arial" panose="020B0604020202020204" pitchFamily="34" charset="0"/>
                <a:ea typeface="Calibri" panose="020F0502020204030204" pitchFamily="34" charset="0"/>
                <a:cs typeface="Arial" panose="020B0604020202020204" pitchFamily="34" charset="0"/>
              </a:rPr>
              <a:t>      to request use of her cookie credits</a:t>
            </a:r>
          </a:p>
          <a:p>
            <a:pPr marR="0" lvl="0" algn="l">
              <a:lnSpc>
                <a:spcPct val="107000"/>
              </a:lnSpc>
              <a:spcBef>
                <a:spcPts val="0"/>
              </a:spcBef>
            </a:pPr>
            <a:endParaRPr lang="en-US" sz="1400" dirty="0">
              <a:latin typeface="Arial" panose="020B0604020202020204" pitchFamily="34" charset="0"/>
              <a:ea typeface="Calibri" panose="020F0502020204030204" pitchFamily="34" charset="0"/>
              <a:cs typeface="Arial" panose="020B0604020202020204" pitchFamily="34" charset="0"/>
            </a:endParaRPr>
          </a:p>
          <a:p>
            <a:pPr marR="0" lvl="0" algn="l">
              <a:lnSpc>
                <a:spcPct val="107000"/>
              </a:lnSpc>
              <a:spcBef>
                <a:spcPts val="0"/>
              </a:spcBef>
            </a:pPr>
            <a:r>
              <a:rPr lang="en-US" sz="1400" dirty="0">
                <a:latin typeface="Arial" panose="020B0604020202020204" pitchFamily="34" charset="0"/>
                <a:ea typeface="Calibri" panose="020F0502020204030204" pitchFamily="34" charset="0"/>
                <a:cs typeface="Arial" panose="020B0604020202020204" pitchFamily="34" charset="0"/>
              </a:rPr>
              <a:t>    </a:t>
            </a:r>
          </a:p>
        </p:txBody>
      </p:sp>
      <p:pic>
        <p:nvPicPr>
          <p:cNvPr id="9" name="Picture 8">
            <a:extLst>
              <a:ext uri="{FF2B5EF4-FFF2-40B4-BE49-F238E27FC236}">
                <a16:creationId xmlns:a16="http://schemas.microsoft.com/office/drawing/2014/main" id="{AF31804A-1273-D86B-CBFF-AA078EDF4127}"/>
              </a:ext>
            </a:extLst>
          </p:cNvPr>
          <p:cNvPicPr>
            <a:picLocks noChangeAspect="1"/>
          </p:cNvPicPr>
          <p:nvPr/>
        </p:nvPicPr>
        <p:blipFill>
          <a:blip r:embed="rId3"/>
          <a:stretch>
            <a:fillRect/>
          </a:stretch>
        </p:blipFill>
        <p:spPr>
          <a:xfrm>
            <a:off x="1185965" y="3758441"/>
            <a:ext cx="1672496" cy="1319001"/>
          </a:xfrm>
          <a:prstGeom prst="rect">
            <a:avLst/>
          </a:prstGeom>
        </p:spPr>
      </p:pic>
    </p:spTree>
    <p:extLst>
      <p:ext uri="{BB962C8B-B14F-4D97-AF65-F5344CB8AC3E}">
        <p14:creationId xmlns:p14="http://schemas.microsoft.com/office/powerpoint/2010/main" val="1239041097"/>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A65EA-4DEA-00AC-2DBA-D5829A5C0608}"/>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6DBB0D4-7D04-4A9A-B6C3-6CB36061AF0A}"/>
              </a:ext>
            </a:extLst>
          </p:cNvPr>
          <p:cNvSpPr>
            <a:spLocks noGrp="1"/>
          </p:cNvSpPr>
          <p:nvPr>
            <p:ph type="sldNum" sz="quarter" idx="12"/>
          </p:nvPr>
        </p:nvSpPr>
        <p:spPr/>
        <p:txBody>
          <a:bodyPr/>
          <a:lstStyle/>
          <a:p>
            <a:fld id="{7691CCDB-B024-8747-B233-CAD1CBC7A901}" type="slidenum">
              <a:rPr lang="en-US" smtClean="0"/>
              <a:pPr/>
              <a:t>31</a:t>
            </a:fld>
            <a:endParaRPr lang="en-US"/>
          </a:p>
        </p:txBody>
      </p:sp>
      <p:sp>
        <p:nvSpPr>
          <p:cNvPr id="2" name="TextBox 1">
            <a:extLst>
              <a:ext uri="{FF2B5EF4-FFF2-40B4-BE49-F238E27FC236}">
                <a16:creationId xmlns:a16="http://schemas.microsoft.com/office/drawing/2014/main" id="{CC8F3A19-70A9-5EA3-B6E6-1BF934F4397E}"/>
              </a:ext>
            </a:extLst>
          </p:cNvPr>
          <p:cNvSpPr txBox="1"/>
          <p:nvPr/>
        </p:nvSpPr>
        <p:spPr>
          <a:xfrm>
            <a:off x="4833257" y="338098"/>
            <a:ext cx="4202793" cy="1496792"/>
          </a:xfrm>
          <a:prstGeom prst="rect">
            <a:avLst/>
          </a:prstGeom>
          <a:noFill/>
          <a:ln>
            <a:noFill/>
          </a:ln>
        </p:spPr>
        <p:txBody>
          <a:bodyPr vert="horz" wrap="none" lIns="91440" tIns="45720" rIns="91440" bIns="45720" rtlCol="0" anchor="ctr">
            <a:noAutofit/>
          </a:bodyPr>
          <a:lstStyle/>
          <a:p>
            <a:pPr algn="l"/>
            <a:r>
              <a:rPr lang="en-US" sz="3200" b="1" dirty="0">
                <a:latin typeface="Arial" panose="020B0604020202020204" pitchFamily="34" charset="0"/>
                <a:cs typeface="Arial" panose="020B0604020202020204" pitchFamily="34" charset="0"/>
              </a:rPr>
              <a:t>  Council Property</a:t>
            </a:r>
          </a:p>
          <a:p>
            <a:pPr algn="l"/>
            <a:r>
              <a:rPr lang="en-US" sz="3200" b="1" dirty="0">
                <a:latin typeface="Arial" panose="020B0604020202020204" pitchFamily="34" charset="0"/>
                <a:cs typeface="Arial" panose="020B0604020202020204" pitchFamily="34" charset="0"/>
              </a:rPr>
              <a:t>Reservation System</a:t>
            </a:r>
          </a:p>
        </p:txBody>
      </p:sp>
      <p:pic>
        <p:nvPicPr>
          <p:cNvPr id="3" name="Picture 2">
            <a:extLst>
              <a:ext uri="{FF2B5EF4-FFF2-40B4-BE49-F238E27FC236}">
                <a16:creationId xmlns:a16="http://schemas.microsoft.com/office/drawing/2014/main" id="{2440206D-BCDE-CB34-A779-21FDF99F81D9}"/>
              </a:ext>
            </a:extLst>
          </p:cNvPr>
          <p:cNvPicPr>
            <a:picLocks noChangeAspect="1"/>
          </p:cNvPicPr>
          <p:nvPr/>
        </p:nvPicPr>
        <p:blipFill>
          <a:blip r:embed="rId3"/>
          <a:stretch>
            <a:fillRect/>
          </a:stretch>
        </p:blipFill>
        <p:spPr>
          <a:xfrm>
            <a:off x="5063176" y="2023781"/>
            <a:ext cx="3489382" cy="1179998"/>
          </a:xfrm>
          <a:prstGeom prst="rect">
            <a:avLst/>
          </a:prstGeom>
        </p:spPr>
      </p:pic>
      <p:sp>
        <p:nvSpPr>
          <p:cNvPr id="4" name="TextBox 3">
            <a:extLst>
              <a:ext uri="{FF2B5EF4-FFF2-40B4-BE49-F238E27FC236}">
                <a16:creationId xmlns:a16="http://schemas.microsoft.com/office/drawing/2014/main" id="{E686647E-BD34-C0D2-C822-7985DCF98D96}"/>
              </a:ext>
            </a:extLst>
          </p:cNvPr>
          <p:cNvSpPr txBox="1"/>
          <p:nvPr/>
        </p:nvSpPr>
        <p:spPr>
          <a:xfrm>
            <a:off x="4625788" y="3525540"/>
            <a:ext cx="4410262" cy="1124750"/>
          </a:xfrm>
          <a:prstGeom prst="rect">
            <a:avLst/>
          </a:prstGeom>
          <a:noFill/>
          <a:ln>
            <a:noFill/>
          </a:ln>
        </p:spPr>
        <p:txBody>
          <a:bodyPr vert="horz" wrap="none" lIns="91440" tIns="45720" rIns="91440" bIns="45720" rtlCol="0" anchor="ctr">
            <a:noAutofit/>
          </a:bodyPr>
          <a:lstStyle/>
          <a:p>
            <a:pPr algn="l"/>
            <a:r>
              <a:rPr lang="en-US" sz="3000" b="1" dirty="0">
                <a:latin typeface="Arial" panose="020B0604020202020204" pitchFamily="34" charset="0"/>
                <a:cs typeface="Arial" panose="020B0604020202020204" pitchFamily="34" charset="0"/>
              </a:rPr>
              <a:t>Recent System Updates</a:t>
            </a:r>
          </a:p>
          <a:p>
            <a:pPr algn="l"/>
            <a:r>
              <a:rPr lang="en-US" sz="3000" b="1" dirty="0">
                <a:latin typeface="Arial" panose="020B0604020202020204" pitchFamily="34" charset="0"/>
                <a:cs typeface="Arial" panose="020B0604020202020204" pitchFamily="34" charset="0"/>
              </a:rPr>
              <a:t>     made by Brightly</a:t>
            </a:r>
          </a:p>
        </p:txBody>
      </p:sp>
    </p:spTree>
    <p:extLst>
      <p:ext uri="{BB962C8B-B14F-4D97-AF65-F5344CB8AC3E}">
        <p14:creationId xmlns:p14="http://schemas.microsoft.com/office/powerpoint/2010/main" val="2408164008"/>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F28C0-9A41-C019-8366-BF5B2881BCF0}"/>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C9C5396-36A2-934A-FF92-8FF69F89FE3F}"/>
              </a:ext>
            </a:extLst>
          </p:cNvPr>
          <p:cNvSpPr>
            <a:spLocks noGrp="1"/>
          </p:cNvSpPr>
          <p:nvPr>
            <p:ph type="sldNum" sz="quarter" idx="12"/>
          </p:nvPr>
        </p:nvSpPr>
        <p:spPr/>
        <p:txBody>
          <a:bodyPr/>
          <a:lstStyle/>
          <a:p>
            <a:fld id="{7691CCDB-B024-8747-B233-CAD1CBC7A901}" type="slidenum">
              <a:rPr lang="en-US" smtClean="0"/>
              <a:pPr/>
              <a:t>32</a:t>
            </a:fld>
            <a:endParaRPr lang="en-US"/>
          </a:p>
        </p:txBody>
      </p:sp>
      <p:sp>
        <p:nvSpPr>
          <p:cNvPr id="2" name="TextBox 1">
            <a:extLst>
              <a:ext uri="{FF2B5EF4-FFF2-40B4-BE49-F238E27FC236}">
                <a16:creationId xmlns:a16="http://schemas.microsoft.com/office/drawing/2014/main" id="{0CCF13E2-A4AF-1258-D9B2-3B9B357D3A69}"/>
              </a:ext>
            </a:extLst>
          </p:cNvPr>
          <p:cNvSpPr txBox="1"/>
          <p:nvPr/>
        </p:nvSpPr>
        <p:spPr>
          <a:xfrm>
            <a:off x="4624040" y="199535"/>
            <a:ext cx="4412012" cy="2655177"/>
          </a:xfrm>
          <a:prstGeom prst="rect">
            <a:avLst/>
          </a:prstGeom>
          <a:noFill/>
          <a:ln>
            <a:noFill/>
          </a:ln>
        </p:spPr>
        <p:txBody>
          <a:bodyPr vert="horz" wrap="none" lIns="91440" tIns="45720" rIns="91440" bIns="45720" rtlCol="0" anchor="ctr">
            <a:noAutofit/>
          </a:bodyPr>
          <a:lstStyle/>
          <a:p>
            <a:r>
              <a:rPr lang="en-US" sz="3200" b="1" dirty="0">
                <a:latin typeface="Arial" panose="020B0604020202020204" pitchFamily="34" charset="0"/>
                <a:cs typeface="Arial" panose="020B0604020202020204" pitchFamily="34" charset="0"/>
              </a:rPr>
              <a:t>    Before and After </a:t>
            </a:r>
          </a:p>
          <a:p>
            <a:r>
              <a:rPr lang="en-US" sz="3200" b="1" dirty="0">
                <a:latin typeface="Arial" panose="020B0604020202020204" pitchFamily="34" charset="0"/>
                <a:cs typeface="Arial" panose="020B0604020202020204" pitchFamily="34" charset="0"/>
              </a:rPr>
              <a:t>    projects at each </a:t>
            </a:r>
          </a:p>
          <a:p>
            <a:r>
              <a:rPr lang="en-US" sz="3200" b="1" dirty="0">
                <a:latin typeface="Arial" panose="020B0604020202020204" pitchFamily="34" charset="0"/>
                <a:cs typeface="Arial" panose="020B0604020202020204" pitchFamily="34" charset="0"/>
              </a:rPr>
              <a:t>    council property</a:t>
            </a:r>
          </a:p>
        </p:txBody>
      </p:sp>
      <p:sp>
        <p:nvSpPr>
          <p:cNvPr id="3" name="TextBox 2">
            <a:extLst>
              <a:ext uri="{FF2B5EF4-FFF2-40B4-BE49-F238E27FC236}">
                <a16:creationId xmlns:a16="http://schemas.microsoft.com/office/drawing/2014/main" id="{4DB61DED-FDC2-F9AE-8572-75754B425217}"/>
              </a:ext>
            </a:extLst>
          </p:cNvPr>
          <p:cNvSpPr txBox="1"/>
          <p:nvPr/>
        </p:nvSpPr>
        <p:spPr>
          <a:xfrm>
            <a:off x="4948518" y="2721935"/>
            <a:ext cx="4087533" cy="297890"/>
          </a:xfrm>
          <a:prstGeom prst="rect">
            <a:avLst/>
          </a:prstGeom>
          <a:noFill/>
          <a:ln>
            <a:noFill/>
          </a:ln>
        </p:spPr>
        <p:txBody>
          <a:bodyPr vert="horz" wrap="none" lIns="91440" tIns="45720" rIns="91440" bIns="45720" rtlCol="0" anchor="ctr">
            <a:noAutofit/>
          </a:bodyPr>
          <a:lstStyle/>
          <a:p>
            <a:pPr algn="l"/>
            <a:endParaRPr lang="en-US" sz="2400" b="1" dirty="0">
              <a:latin typeface="Palatino Linotype" panose="02040502050505030304" pitchFamily="18" charset="0"/>
            </a:endParaRPr>
          </a:p>
          <a:p>
            <a:pPr algn="l"/>
            <a:endParaRPr lang="en-US" sz="2400" b="1" dirty="0">
              <a:latin typeface="Palatino Linotype" panose="02040502050505030304" pitchFamily="18" charset="0"/>
            </a:endParaRPr>
          </a:p>
          <a:p>
            <a:pPr algn="l"/>
            <a:r>
              <a:rPr lang="en-US" sz="2400" b="1" dirty="0">
                <a:latin typeface="Palatino Linotype" panose="02040502050505030304" pitchFamily="18" charset="0"/>
              </a:rPr>
              <a:t>    </a:t>
            </a:r>
            <a:endParaRPr lang="en-US" sz="24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F7BBADC-AB78-0FFD-9665-0BF04C9A14D0}"/>
              </a:ext>
            </a:extLst>
          </p:cNvPr>
          <p:cNvPicPr>
            <a:picLocks noChangeAspect="1"/>
          </p:cNvPicPr>
          <p:nvPr/>
        </p:nvPicPr>
        <p:blipFill>
          <a:blip r:embed="rId3"/>
          <a:stretch>
            <a:fillRect/>
          </a:stretch>
        </p:blipFill>
        <p:spPr>
          <a:xfrm>
            <a:off x="4754414" y="2854712"/>
            <a:ext cx="1879692" cy="1237619"/>
          </a:xfrm>
          <a:prstGeom prst="rect">
            <a:avLst/>
          </a:prstGeom>
        </p:spPr>
      </p:pic>
      <p:pic>
        <p:nvPicPr>
          <p:cNvPr id="8" name="Picture 7">
            <a:extLst>
              <a:ext uri="{FF2B5EF4-FFF2-40B4-BE49-F238E27FC236}">
                <a16:creationId xmlns:a16="http://schemas.microsoft.com/office/drawing/2014/main" id="{7C757048-8355-5039-B257-5F7204942430}"/>
              </a:ext>
            </a:extLst>
          </p:cNvPr>
          <p:cNvPicPr>
            <a:picLocks noChangeAspect="1"/>
          </p:cNvPicPr>
          <p:nvPr/>
        </p:nvPicPr>
        <p:blipFill>
          <a:blip r:embed="rId4"/>
          <a:stretch>
            <a:fillRect/>
          </a:stretch>
        </p:blipFill>
        <p:spPr>
          <a:xfrm>
            <a:off x="6828210" y="2676908"/>
            <a:ext cx="2164161" cy="1415423"/>
          </a:xfrm>
          <a:prstGeom prst="rect">
            <a:avLst/>
          </a:prstGeom>
        </p:spPr>
      </p:pic>
    </p:spTree>
    <p:extLst>
      <p:ext uri="{BB962C8B-B14F-4D97-AF65-F5344CB8AC3E}">
        <p14:creationId xmlns:p14="http://schemas.microsoft.com/office/powerpoint/2010/main" val="30888175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8945AE-31F6-7A54-2E9A-F84FDF79AD55}"/>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B196FB2B-88BF-8EA7-3155-15723241C12B}"/>
              </a:ext>
            </a:extLst>
          </p:cNvPr>
          <p:cNvSpPr>
            <a:spLocks noGrp="1"/>
          </p:cNvSpPr>
          <p:nvPr>
            <p:ph type="title"/>
          </p:nvPr>
        </p:nvSpPr>
        <p:spPr>
          <a:xfrm>
            <a:off x="5150644" y="114300"/>
            <a:ext cx="3514725" cy="650081"/>
          </a:xfrm>
        </p:spPr>
        <p:txBody>
          <a:bodyPr anchor="t"/>
          <a:lstStyle/>
          <a:p>
            <a:r>
              <a:rPr lang="en-US" dirty="0"/>
              <a:t> </a:t>
            </a:r>
          </a:p>
        </p:txBody>
      </p:sp>
      <p:sp>
        <p:nvSpPr>
          <p:cNvPr id="27" name="Text Placeholder 26">
            <a:extLst>
              <a:ext uri="{FF2B5EF4-FFF2-40B4-BE49-F238E27FC236}">
                <a16:creationId xmlns:a16="http://schemas.microsoft.com/office/drawing/2014/main" id="{05F102E4-1A6E-0676-E6A0-3348C0A3315B}"/>
              </a:ext>
            </a:extLst>
          </p:cNvPr>
          <p:cNvSpPr>
            <a:spLocks noGrp="1"/>
          </p:cNvSpPr>
          <p:nvPr>
            <p:ph type="body" sz="quarter" idx="15"/>
          </p:nvPr>
        </p:nvSpPr>
        <p:spPr>
          <a:xfrm>
            <a:off x="4572000" y="0"/>
            <a:ext cx="4572000" cy="5143500"/>
          </a:xfrm>
        </p:spPr>
        <p:txBody>
          <a:bodyPr/>
          <a:lstStyle/>
          <a:p>
            <a:pPr marL="359410" lvl="1" indent="-285750">
              <a:buFont typeface="Wingdings" panose="05000000000000000000" pitchFamily="2" charset="2"/>
              <a:buChar char="v"/>
            </a:pPr>
            <a:endParaRPr lang="en-US" sz="1300" b="1" u="sng" dirty="0">
              <a:cs typeface="Arial" panose="020B0604020202020204" pitchFamily="34" charset="0"/>
            </a:endParaRPr>
          </a:p>
          <a:p>
            <a:pPr marL="73660" lvl="1" indent="0">
              <a:lnSpc>
                <a:spcPct val="100000"/>
              </a:lnSpc>
              <a:buNone/>
            </a:pPr>
            <a:r>
              <a:rPr lang="en-US" sz="1300" dirty="0">
                <a:cs typeface="Arial" panose="020B0604020202020204" pitchFamily="34" charset="0"/>
              </a:rPr>
              <a:t>         </a:t>
            </a:r>
            <a:r>
              <a:rPr lang="en-US" sz="3200" b="1" u="sng" dirty="0">
                <a:latin typeface="Arial" panose="020B0604020202020204" pitchFamily="34" charset="0"/>
                <a:cs typeface="Arial" panose="020B0604020202020204" pitchFamily="34" charset="0"/>
              </a:rPr>
              <a:t>CAMP CALOOSA</a:t>
            </a:r>
          </a:p>
          <a:p>
            <a:pPr marL="416560" lvl="1" indent="-342900">
              <a:buFont typeface="Wingdings" panose="05000000000000000000" pitchFamily="2" charset="2"/>
              <a:buChar char="Ø"/>
            </a:pPr>
            <a:r>
              <a:rPr lang="en-US" sz="2400" b="1" dirty="0">
                <a:latin typeface="Arial" panose="020B0604020202020204" pitchFamily="34" charset="0"/>
                <a:cs typeface="Arial" panose="020B0604020202020204" pitchFamily="34" charset="0"/>
              </a:rPr>
              <a:t>Both Rainforests were rebuilt </a:t>
            </a:r>
          </a:p>
          <a:p>
            <a:pPr marL="359410" lvl="1" indent="-285750">
              <a:buFont typeface="Wingdings" panose="05000000000000000000" pitchFamily="2" charset="2"/>
              <a:buChar char="Ø"/>
            </a:pPr>
            <a:r>
              <a:rPr lang="en-US" sz="2400" b="1" dirty="0">
                <a:latin typeface="Arial" panose="020B0604020202020204" pitchFamily="34" charset="0"/>
                <a:cs typeface="Arial" panose="020B0604020202020204" pitchFamily="34" charset="0"/>
              </a:rPr>
              <a:t>Two closets added in equipment depot for Program and Training</a:t>
            </a:r>
          </a:p>
          <a:p>
            <a:pPr marL="359410" lvl="1" indent="-285750">
              <a:buFont typeface="Wingdings" panose="05000000000000000000" pitchFamily="2" charset="2"/>
              <a:buChar char="Ø"/>
            </a:pPr>
            <a:r>
              <a:rPr lang="en-US" sz="2400" b="1" dirty="0">
                <a:latin typeface="Arial" panose="020B0604020202020204" pitchFamily="34" charset="0"/>
                <a:cs typeface="Arial" panose="020B0604020202020204" pitchFamily="34" charset="0"/>
              </a:rPr>
              <a:t>Equipment Depot painted and cleaned out</a:t>
            </a:r>
          </a:p>
          <a:p>
            <a:pPr marL="359410" lvl="1" indent="-285750">
              <a:buFont typeface="Wingdings" panose="05000000000000000000" pitchFamily="2" charset="2"/>
              <a:buChar char="Ø"/>
            </a:pPr>
            <a:r>
              <a:rPr lang="en-US" sz="2400" b="1" dirty="0">
                <a:latin typeface="Arial" panose="020B0604020202020204" pitchFamily="34" charset="0"/>
                <a:cs typeface="Arial" panose="020B0604020202020204" pitchFamily="34" charset="0"/>
              </a:rPr>
              <a:t>New A/C unit in the equipment depot</a:t>
            </a:r>
          </a:p>
          <a:p>
            <a:pPr marL="359410" lvl="1" indent="-285750">
              <a:buFont typeface="Wingdings" panose="05000000000000000000" pitchFamily="2" charset="2"/>
              <a:buChar char="Ø"/>
            </a:pPr>
            <a:r>
              <a:rPr lang="en-US" sz="2400" b="1" dirty="0">
                <a:latin typeface="Arial" panose="020B0604020202020204" pitchFamily="34" charset="0"/>
                <a:cs typeface="Arial" panose="020B0604020202020204" pitchFamily="34" charset="0"/>
              </a:rPr>
              <a:t>Bathroom floor resurfaced</a:t>
            </a:r>
          </a:p>
          <a:p>
            <a:pPr marL="359410" lvl="1" indent="-285750">
              <a:buFont typeface="Wingdings" panose="05000000000000000000" pitchFamily="2" charset="2"/>
              <a:buChar char="Ø"/>
            </a:pPr>
            <a:r>
              <a:rPr lang="en-US" sz="2400" b="1" dirty="0">
                <a:latin typeface="Arial" panose="020B0604020202020204" pitchFamily="34" charset="0"/>
                <a:cs typeface="Arial" panose="020B0604020202020204" pitchFamily="34" charset="0"/>
              </a:rPr>
              <a:t>Equipment Depot ramp mat installed</a:t>
            </a:r>
          </a:p>
          <a:p>
            <a:pPr marL="359410" lvl="1" indent="-28575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marL="359410" lvl="1" indent="-285750">
              <a:buFont typeface="Wingdings" panose="05000000000000000000" pitchFamily="2" charset="2"/>
              <a:buChar char="Ø"/>
            </a:pPr>
            <a:endParaRPr lang="en-US" sz="1300" dirty="0">
              <a:cs typeface="Arial" panose="020B0604020202020204" pitchFamily="34" charset="0"/>
            </a:endParaRPr>
          </a:p>
          <a:p>
            <a:pPr marL="359410" lvl="1" indent="-285750">
              <a:buFont typeface="Wingdings" panose="05000000000000000000" pitchFamily="2" charset="2"/>
              <a:buChar char="v"/>
            </a:pPr>
            <a:endParaRPr lang="en-US" sz="1300" dirty="0">
              <a:cs typeface="Arial" panose="020B0604020202020204" pitchFamily="34" charset="0"/>
            </a:endParaRPr>
          </a:p>
          <a:p>
            <a:pPr marL="73660" lvl="1" indent="0">
              <a:buNone/>
            </a:pPr>
            <a:endParaRPr lang="en-US" sz="1300" dirty="0">
              <a:cs typeface="Arial" panose="020B0604020202020204" pitchFamily="34" charset="0"/>
            </a:endParaRPr>
          </a:p>
          <a:p>
            <a:pPr marL="359410" lvl="1" indent="-285750">
              <a:buFont typeface="Wingdings" panose="05000000000000000000" pitchFamily="2" charset="2"/>
              <a:buChar char="v"/>
            </a:pPr>
            <a:endParaRPr lang="en-US" sz="1300" dirty="0">
              <a:cs typeface="Arial" panose="020B0604020202020204" pitchFamily="34" charset="0"/>
            </a:endParaRPr>
          </a:p>
          <a:p>
            <a:pPr marL="73660" lvl="1" indent="0">
              <a:buNone/>
            </a:pPr>
            <a:endParaRPr lang="en-US" sz="1400" dirty="0">
              <a:cs typeface="Arial" panose="020B0604020202020204" pitchFamily="34" charset="0"/>
            </a:endParaRPr>
          </a:p>
          <a:p>
            <a:pPr marL="73660" lvl="1" indent="0">
              <a:buNone/>
            </a:pPr>
            <a:r>
              <a:rPr lang="en-US" sz="1400" dirty="0">
                <a:cs typeface="Arial" panose="020B0604020202020204" pitchFamily="34" charset="0"/>
              </a:rPr>
              <a:t>      </a:t>
            </a:r>
          </a:p>
          <a:p>
            <a:pPr marL="73660" lvl="1" indent="0">
              <a:buNone/>
            </a:pPr>
            <a:endParaRPr lang="en-US" sz="1400" dirty="0">
              <a:cs typeface="Arial" panose="020B0604020202020204" pitchFamily="34" charset="0"/>
            </a:endParaRPr>
          </a:p>
          <a:p>
            <a:pPr marL="359410" lvl="1" indent="-285750">
              <a:buFont typeface="Wingdings" panose="05000000000000000000" pitchFamily="2" charset="2"/>
              <a:buChar char="v"/>
            </a:pPr>
            <a:endParaRPr lang="en-US" sz="1400" dirty="0">
              <a:cs typeface="Arial" panose="020B0604020202020204" pitchFamily="34" charset="0"/>
            </a:endParaRPr>
          </a:p>
          <a:p>
            <a:pPr marL="73660" lvl="1" indent="0">
              <a:buNone/>
            </a:pPr>
            <a:endParaRPr lang="en-US" sz="1400" dirty="0">
              <a:latin typeface="Arial" panose="020B0604020202020204" pitchFamily="34" charset="0"/>
              <a:cs typeface="Arial" panose="020B0604020202020204" pitchFamily="34" charset="0"/>
            </a:endParaRPr>
          </a:p>
          <a:p>
            <a:pPr marL="73660" lvl="1" indent="0">
              <a:buNone/>
            </a:pPr>
            <a:r>
              <a:rPr lang="en-US" sz="1950" dirty="0"/>
              <a:t> </a:t>
            </a:r>
          </a:p>
          <a:p>
            <a:pPr marL="73660" lvl="1" indent="0">
              <a:spcBef>
                <a:spcPts val="0"/>
              </a:spcBef>
              <a:buNone/>
            </a:pPr>
            <a:endParaRPr lang="en-US" sz="1950" dirty="0"/>
          </a:p>
        </p:txBody>
      </p:sp>
      <p:sp>
        <p:nvSpPr>
          <p:cNvPr id="6" name="TextBox 5">
            <a:extLst>
              <a:ext uri="{FF2B5EF4-FFF2-40B4-BE49-F238E27FC236}">
                <a16:creationId xmlns:a16="http://schemas.microsoft.com/office/drawing/2014/main" id="{F3592516-27A0-B549-49A3-1AABB079EBEF}"/>
              </a:ext>
            </a:extLst>
          </p:cNvPr>
          <p:cNvSpPr txBox="1"/>
          <p:nvPr/>
        </p:nvSpPr>
        <p:spPr>
          <a:xfrm>
            <a:off x="4250267" y="169333"/>
            <a:ext cx="0" cy="0"/>
          </a:xfrm>
          <a:prstGeom prst="rect">
            <a:avLst/>
          </a:prstGeom>
          <a:noFill/>
          <a:ln>
            <a:noFill/>
          </a:ln>
        </p:spPr>
        <p:txBody>
          <a:bodyPr vert="horz" wrap="none" lIns="91440" tIns="45720" rIns="91440" bIns="45720" rtlCol="0" anchor="ctr">
            <a:noAutofit/>
          </a:bodyPr>
          <a:lstStyle/>
          <a:p>
            <a:pPr algn="l"/>
            <a:endParaRPr lang="en-US">
              <a:latin typeface="Palatino Linotype" panose="02040502050505030304" pitchFamily="18" charset="0"/>
            </a:endParaRPr>
          </a:p>
        </p:txBody>
      </p:sp>
      <p:sp>
        <p:nvSpPr>
          <p:cNvPr id="12" name="Slide Number Placeholder 11">
            <a:extLst>
              <a:ext uri="{FF2B5EF4-FFF2-40B4-BE49-F238E27FC236}">
                <a16:creationId xmlns:a16="http://schemas.microsoft.com/office/drawing/2014/main" id="{7E8ED19E-8B17-B2BF-63E3-0C0C18E6234F}"/>
              </a:ext>
            </a:extLst>
          </p:cNvPr>
          <p:cNvSpPr>
            <a:spLocks noGrp="1"/>
          </p:cNvSpPr>
          <p:nvPr>
            <p:ph type="sldNum" sz="quarter" idx="12"/>
          </p:nvPr>
        </p:nvSpPr>
        <p:spPr/>
        <p:txBody>
          <a:bodyPr/>
          <a:lstStyle/>
          <a:p>
            <a:fld id="{7691CCDB-B024-8747-B233-CAD1CBC7A901}" type="slidenum">
              <a:rPr lang="en-US" smtClean="0"/>
              <a:pPr/>
              <a:t>33</a:t>
            </a:fld>
            <a:endParaRPr lang="en-US"/>
          </a:p>
        </p:txBody>
      </p:sp>
    </p:spTree>
    <p:extLst>
      <p:ext uri="{BB962C8B-B14F-4D97-AF65-F5344CB8AC3E}">
        <p14:creationId xmlns:p14="http://schemas.microsoft.com/office/powerpoint/2010/main" val="82834028"/>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B0336-B199-0E3E-B855-7AF0B8817C9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0A0FBBB-2C9B-D0AE-4668-C85B0503B307}"/>
              </a:ext>
            </a:extLst>
          </p:cNvPr>
          <p:cNvSpPr>
            <a:spLocks noGrp="1"/>
          </p:cNvSpPr>
          <p:nvPr>
            <p:ph type="sldNum" sz="quarter" idx="12"/>
          </p:nvPr>
        </p:nvSpPr>
        <p:spPr/>
        <p:txBody>
          <a:bodyPr/>
          <a:lstStyle/>
          <a:p>
            <a:fld id="{7691CCDB-B024-8747-B233-CAD1CBC7A901}" type="slidenum">
              <a:rPr lang="en-US" smtClean="0"/>
              <a:pPr/>
              <a:t>34</a:t>
            </a:fld>
            <a:endParaRPr lang="en-US"/>
          </a:p>
        </p:txBody>
      </p:sp>
      <p:sp>
        <p:nvSpPr>
          <p:cNvPr id="4" name="Footer Placeholder 3">
            <a:extLst>
              <a:ext uri="{FF2B5EF4-FFF2-40B4-BE49-F238E27FC236}">
                <a16:creationId xmlns:a16="http://schemas.microsoft.com/office/drawing/2014/main" id="{7E981CBA-08FA-A80C-8EAA-CBDF0371DFEE}"/>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6042DE93-E381-9772-A2C7-F45ECE1A0AB8}"/>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119FD0FD-B983-1198-F2ED-035B5BE1E42D}"/>
              </a:ext>
            </a:extLst>
          </p:cNvPr>
          <p:cNvPicPr>
            <a:picLocks noChangeAspect="1"/>
          </p:cNvPicPr>
          <p:nvPr/>
        </p:nvPicPr>
        <p:blipFill>
          <a:blip r:embed="rId2"/>
          <a:stretch>
            <a:fillRect/>
          </a:stretch>
        </p:blipFill>
        <p:spPr>
          <a:xfrm>
            <a:off x="1848508" y="47419"/>
            <a:ext cx="4492819" cy="4709118"/>
          </a:xfrm>
          <a:prstGeom prst="rect">
            <a:avLst/>
          </a:prstGeom>
        </p:spPr>
      </p:pic>
    </p:spTree>
    <p:extLst>
      <p:ext uri="{BB962C8B-B14F-4D97-AF65-F5344CB8AC3E}">
        <p14:creationId xmlns:p14="http://schemas.microsoft.com/office/powerpoint/2010/main" val="777271032"/>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7F170-53AA-F946-E283-1E11DB42BB2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4EF3B7F-D2ED-C690-A92C-A5D0BFB7A2AE}"/>
              </a:ext>
            </a:extLst>
          </p:cNvPr>
          <p:cNvSpPr>
            <a:spLocks noGrp="1"/>
          </p:cNvSpPr>
          <p:nvPr>
            <p:ph type="sldNum" sz="quarter" idx="12"/>
          </p:nvPr>
        </p:nvSpPr>
        <p:spPr/>
        <p:txBody>
          <a:bodyPr/>
          <a:lstStyle/>
          <a:p>
            <a:fld id="{7691CCDB-B024-8747-B233-CAD1CBC7A901}" type="slidenum">
              <a:rPr lang="en-US" smtClean="0"/>
              <a:pPr/>
              <a:t>35</a:t>
            </a:fld>
            <a:endParaRPr lang="en-US"/>
          </a:p>
        </p:txBody>
      </p:sp>
      <p:sp>
        <p:nvSpPr>
          <p:cNvPr id="4" name="Footer Placeholder 3">
            <a:extLst>
              <a:ext uri="{FF2B5EF4-FFF2-40B4-BE49-F238E27FC236}">
                <a16:creationId xmlns:a16="http://schemas.microsoft.com/office/drawing/2014/main" id="{C76EB0A6-563B-5FFA-2841-EE51BF1717EA}"/>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80F95FF5-F4CF-C068-1197-5434BF1976A5}"/>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CA3236E9-3386-68F7-991E-A9F59988C454}"/>
              </a:ext>
            </a:extLst>
          </p:cNvPr>
          <p:cNvPicPr>
            <a:picLocks noChangeAspect="1"/>
          </p:cNvPicPr>
          <p:nvPr/>
        </p:nvPicPr>
        <p:blipFill>
          <a:blip r:embed="rId2"/>
          <a:stretch>
            <a:fillRect/>
          </a:stretch>
        </p:blipFill>
        <p:spPr>
          <a:xfrm>
            <a:off x="5417864" y="136930"/>
            <a:ext cx="3671975" cy="4619607"/>
          </a:xfrm>
          <a:prstGeom prst="rect">
            <a:avLst/>
          </a:prstGeom>
        </p:spPr>
      </p:pic>
      <p:pic>
        <p:nvPicPr>
          <p:cNvPr id="8" name="Picture 7">
            <a:extLst>
              <a:ext uri="{FF2B5EF4-FFF2-40B4-BE49-F238E27FC236}">
                <a16:creationId xmlns:a16="http://schemas.microsoft.com/office/drawing/2014/main" id="{573E2C9C-2C3B-3395-6C09-72975A7E0699}"/>
              </a:ext>
            </a:extLst>
          </p:cNvPr>
          <p:cNvPicPr>
            <a:picLocks noChangeAspect="1"/>
          </p:cNvPicPr>
          <p:nvPr/>
        </p:nvPicPr>
        <p:blipFill>
          <a:blip r:embed="rId3"/>
          <a:stretch>
            <a:fillRect/>
          </a:stretch>
        </p:blipFill>
        <p:spPr>
          <a:xfrm>
            <a:off x="2996774" y="136930"/>
            <a:ext cx="2336566" cy="4645545"/>
          </a:xfrm>
          <a:prstGeom prst="rect">
            <a:avLst/>
          </a:prstGeom>
        </p:spPr>
      </p:pic>
      <p:pic>
        <p:nvPicPr>
          <p:cNvPr id="10" name="Picture 9">
            <a:extLst>
              <a:ext uri="{FF2B5EF4-FFF2-40B4-BE49-F238E27FC236}">
                <a16:creationId xmlns:a16="http://schemas.microsoft.com/office/drawing/2014/main" id="{00223616-CD7B-26AE-B592-15E80735E533}"/>
              </a:ext>
            </a:extLst>
          </p:cNvPr>
          <p:cNvPicPr>
            <a:picLocks noChangeAspect="1"/>
          </p:cNvPicPr>
          <p:nvPr/>
        </p:nvPicPr>
        <p:blipFill>
          <a:blip r:embed="rId4"/>
          <a:stretch>
            <a:fillRect/>
          </a:stretch>
        </p:blipFill>
        <p:spPr>
          <a:xfrm>
            <a:off x="171450" y="136930"/>
            <a:ext cx="2740800" cy="4671483"/>
          </a:xfrm>
          <a:prstGeom prst="rect">
            <a:avLst/>
          </a:prstGeom>
        </p:spPr>
      </p:pic>
    </p:spTree>
    <p:extLst>
      <p:ext uri="{BB962C8B-B14F-4D97-AF65-F5344CB8AC3E}">
        <p14:creationId xmlns:p14="http://schemas.microsoft.com/office/powerpoint/2010/main" val="542035646"/>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E9F03-526B-1F0D-E938-6DF7674CB8E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EF28C36-9A45-F46C-7297-4B1C48FC25A9}"/>
              </a:ext>
            </a:extLst>
          </p:cNvPr>
          <p:cNvSpPr>
            <a:spLocks noGrp="1"/>
          </p:cNvSpPr>
          <p:nvPr>
            <p:ph type="sldNum" sz="quarter" idx="12"/>
          </p:nvPr>
        </p:nvSpPr>
        <p:spPr/>
        <p:txBody>
          <a:bodyPr/>
          <a:lstStyle/>
          <a:p>
            <a:fld id="{7691CCDB-B024-8747-B233-CAD1CBC7A901}" type="slidenum">
              <a:rPr lang="en-US" smtClean="0"/>
              <a:pPr/>
              <a:t>36</a:t>
            </a:fld>
            <a:endParaRPr lang="en-US"/>
          </a:p>
        </p:txBody>
      </p:sp>
      <p:sp>
        <p:nvSpPr>
          <p:cNvPr id="4" name="Footer Placeholder 3">
            <a:extLst>
              <a:ext uri="{FF2B5EF4-FFF2-40B4-BE49-F238E27FC236}">
                <a16:creationId xmlns:a16="http://schemas.microsoft.com/office/drawing/2014/main" id="{A982E7F4-B605-17E5-2E13-B2214205AC33}"/>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8578AE57-8279-603F-A9BA-BA7A5D0DCC33}"/>
              </a:ext>
            </a:extLst>
          </p:cNvPr>
          <p:cNvSpPr txBox="1"/>
          <p:nvPr/>
        </p:nvSpPr>
        <p:spPr>
          <a:xfrm>
            <a:off x="-735688" y="92209"/>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0A24D94C-8087-355D-6426-E1A16653D8B0}"/>
              </a:ext>
            </a:extLst>
          </p:cNvPr>
          <p:cNvPicPr>
            <a:picLocks noChangeAspect="1"/>
          </p:cNvPicPr>
          <p:nvPr/>
        </p:nvPicPr>
        <p:blipFill>
          <a:blip r:embed="rId2"/>
          <a:stretch>
            <a:fillRect/>
          </a:stretch>
        </p:blipFill>
        <p:spPr>
          <a:xfrm>
            <a:off x="238204" y="323170"/>
            <a:ext cx="3849701" cy="4327683"/>
          </a:xfrm>
          <a:prstGeom prst="rect">
            <a:avLst/>
          </a:prstGeom>
        </p:spPr>
      </p:pic>
      <p:pic>
        <p:nvPicPr>
          <p:cNvPr id="8" name="Picture 7">
            <a:extLst>
              <a:ext uri="{FF2B5EF4-FFF2-40B4-BE49-F238E27FC236}">
                <a16:creationId xmlns:a16="http://schemas.microsoft.com/office/drawing/2014/main" id="{B174D33B-4D89-F960-8E33-31BBEDFCB480}"/>
              </a:ext>
            </a:extLst>
          </p:cNvPr>
          <p:cNvPicPr>
            <a:picLocks noChangeAspect="1"/>
          </p:cNvPicPr>
          <p:nvPr/>
        </p:nvPicPr>
        <p:blipFill>
          <a:blip r:embed="rId3"/>
          <a:stretch>
            <a:fillRect/>
          </a:stretch>
        </p:blipFill>
        <p:spPr>
          <a:xfrm>
            <a:off x="4687102" y="379278"/>
            <a:ext cx="3657917" cy="4161985"/>
          </a:xfrm>
          <a:prstGeom prst="rect">
            <a:avLst/>
          </a:prstGeom>
        </p:spPr>
      </p:pic>
    </p:spTree>
    <p:extLst>
      <p:ext uri="{BB962C8B-B14F-4D97-AF65-F5344CB8AC3E}">
        <p14:creationId xmlns:p14="http://schemas.microsoft.com/office/powerpoint/2010/main" val="59791409"/>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5D330-80C3-87F4-CA3B-0788A68FD90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1F1939-3A77-E24D-BC4E-5C642A164BED}"/>
              </a:ext>
            </a:extLst>
          </p:cNvPr>
          <p:cNvSpPr>
            <a:spLocks noGrp="1"/>
          </p:cNvSpPr>
          <p:nvPr>
            <p:ph type="sldNum" sz="quarter" idx="12"/>
          </p:nvPr>
        </p:nvSpPr>
        <p:spPr/>
        <p:txBody>
          <a:bodyPr/>
          <a:lstStyle/>
          <a:p>
            <a:fld id="{7691CCDB-B024-8747-B233-CAD1CBC7A901}" type="slidenum">
              <a:rPr lang="en-US" smtClean="0"/>
              <a:pPr/>
              <a:t>37</a:t>
            </a:fld>
            <a:endParaRPr lang="en-US"/>
          </a:p>
        </p:txBody>
      </p:sp>
      <p:sp>
        <p:nvSpPr>
          <p:cNvPr id="4" name="Footer Placeholder 3">
            <a:extLst>
              <a:ext uri="{FF2B5EF4-FFF2-40B4-BE49-F238E27FC236}">
                <a16:creationId xmlns:a16="http://schemas.microsoft.com/office/drawing/2014/main" id="{B4DBD64D-9B16-685C-CE2A-B0134011E218}"/>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CE70BEE6-8F2A-4780-7843-1BE5DC10A773}"/>
              </a:ext>
            </a:extLst>
          </p:cNvPr>
          <p:cNvSpPr txBox="1"/>
          <p:nvPr/>
        </p:nvSpPr>
        <p:spPr>
          <a:xfrm>
            <a:off x="-1496407" y="-315046"/>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3E373BE7-DE9C-1B76-FDC6-62BC73ADC3C6}"/>
              </a:ext>
            </a:extLst>
          </p:cNvPr>
          <p:cNvPicPr>
            <a:picLocks noChangeAspect="1"/>
          </p:cNvPicPr>
          <p:nvPr/>
        </p:nvPicPr>
        <p:blipFill>
          <a:blip r:embed="rId2"/>
          <a:stretch>
            <a:fillRect/>
          </a:stretch>
        </p:blipFill>
        <p:spPr>
          <a:xfrm>
            <a:off x="5119096" y="200348"/>
            <a:ext cx="3633018" cy="4588621"/>
          </a:xfrm>
          <a:prstGeom prst="rect">
            <a:avLst/>
          </a:prstGeom>
        </p:spPr>
      </p:pic>
      <p:pic>
        <p:nvPicPr>
          <p:cNvPr id="8" name="Picture 7">
            <a:extLst>
              <a:ext uri="{FF2B5EF4-FFF2-40B4-BE49-F238E27FC236}">
                <a16:creationId xmlns:a16="http://schemas.microsoft.com/office/drawing/2014/main" id="{ECD8DDE0-587A-A937-E268-619AFBFD7A83}"/>
              </a:ext>
            </a:extLst>
          </p:cNvPr>
          <p:cNvPicPr>
            <a:picLocks noChangeAspect="1"/>
          </p:cNvPicPr>
          <p:nvPr/>
        </p:nvPicPr>
        <p:blipFill>
          <a:blip r:embed="rId3"/>
          <a:stretch>
            <a:fillRect/>
          </a:stretch>
        </p:blipFill>
        <p:spPr>
          <a:xfrm>
            <a:off x="171449" y="328006"/>
            <a:ext cx="4400551" cy="4229402"/>
          </a:xfrm>
          <a:prstGeom prst="rect">
            <a:avLst/>
          </a:prstGeom>
        </p:spPr>
      </p:pic>
    </p:spTree>
    <p:extLst>
      <p:ext uri="{BB962C8B-B14F-4D97-AF65-F5344CB8AC3E}">
        <p14:creationId xmlns:p14="http://schemas.microsoft.com/office/powerpoint/2010/main" val="2884589121"/>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CB820-EC83-669E-D134-103F595DA35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C4E0C5-B54C-7A10-49D8-D50C7FA2AD9C}"/>
              </a:ext>
            </a:extLst>
          </p:cNvPr>
          <p:cNvSpPr>
            <a:spLocks noGrp="1"/>
          </p:cNvSpPr>
          <p:nvPr>
            <p:ph type="sldNum" sz="quarter" idx="12"/>
          </p:nvPr>
        </p:nvSpPr>
        <p:spPr/>
        <p:txBody>
          <a:bodyPr/>
          <a:lstStyle/>
          <a:p>
            <a:fld id="{7691CCDB-B024-8747-B233-CAD1CBC7A901}" type="slidenum">
              <a:rPr lang="en-US" smtClean="0"/>
              <a:pPr/>
              <a:t>38</a:t>
            </a:fld>
            <a:endParaRPr lang="en-US"/>
          </a:p>
        </p:txBody>
      </p:sp>
      <p:sp>
        <p:nvSpPr>
          <p:cNvPr id="4" name="Footer Placeholder 3">
            <a:extLst>
              <a:ext uri="{FF2B5EF4-FFF2-40B4-BE49-F238E27FC236}">
                <a16:creationId xmlns:a16="http://schemas.microsoft.com/office/drawing/2014/main" id="{AF226424-410A-BE1A-F6C8-73CED443F308}"/>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9AAE711B-BA4C-31A6-314F-83B92FE6DC8A}"/>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D3743EB4-F9EA-9E47-8B8B-004C61D734CD}"/>
              </a:ext>
            </a:extLst>
          </p:cNvPr>
          <p:cNvPicPr>
            <a:picLocks noChangeAspect="1"/>
          </p:cNvPicPr>
          <p:nvPr/>
        </p:nvPicPr>
        <p:blipFill>
          <a:blip r:embed="rId2"/>
          <a:stretch>
            <a:fillRect/>
          </a:stretch>
        </p:blipFill>
        <p:spPr>
          <a:xfrm>
            <a:off x="112502" y="164815"/>
            <a:ext cx="4236662" cy="4511431"/>
          </a:xfrm>
          <a:prstGeom prst="rect">
            <a:avLst/>
          </a:prstGeom>
        </p:spPr>
      </p:pic>
      <p:pic>
        <p:nvPicPr>
          <p:cNvPr id="8" name="Picture 7">
            <a:extLst>
              <a:ext uri="{FF2B5EF4-FFF2-40B4-BE49-F238E27FC236}">
                <a16:creationId xmlns:a16="http://schemas.microsoft.com/office/drawing/2014/main" id="{D75A4407-0210-28DE-5DF2-C67B04B27B8E}"/>
              </a:ext>
            </a:extLst>
          </p:cNvPr>
          <p:cNvPicPr>
            <a:picLocks noChangeAspect="1"/>
          </p:cNvPicPr>
          <p:nvPr/>
        </p:nvPicPr>
        <p:blipFill>
          <a:blip r:embed="rId3"/>
          <a:stretch>
            <a:fillRect/>
          </a:stretch>
        </p:blipFill>
        <p:spPr>
          <a:xfrm>
            <a:off x="4508499" y="184440"/>
            <a:ext cx="4522999" cy="4472179"/>
          </a:xfrm>
          <a:prstGeom prst="rect">
            <a:avLst/>
          </a:prstGeom>
        </p:spPr>
      </p:pic>
    </p:spTree>
    <p:extLst>
      <p:ext uri="{BB962C8B-B14F-4D97-AF65-F5344CB8AC3E}">
        <p14:creationId xmlns:p14="http://schemas.microsoft.com/office/powerpoint/2010/main" val="4000713116"/>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3C642-AF66-72AF-FAA2-0DE7CBD12E9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193A9F-4A79-1B17-75F2-55D59FC5F41F}"/>
              </a:ext>
            </a:extLst>
          </p:cNvPr>
          <p:cNvSpPr>
            <a:spLocks noGrp="1"/>
          </p:cNvSpPr>
          <p:nvPr>
            <p:ph type="sldNum" sz="quarter" idx="12"/>
          </p:nvPr>
        </p:nvSpPr>
        <p:spPr/>
        <p:txBody>
          <a:bodyPr/>
          <a:lstStyle/>
          <a:p>
            <a:fld id="{7691CCDB-B024-8747-B233-CAD1CBC7A901}" type="slidenum">
              <a:rPr lang="en-US" smtClean="0"/>
              <a:pPr/>
              <a:t>39</a:t>
            </a:fld>
            <a:endParaRPr lang="en-US"/>
          </a:p>
        </p:txBody>
      </p:sp>
      <p:sp>
        <p:nvSpPr>
          <p:cNvPr id="4" name="Footer Placeholder 3">
            <a:extLst>
              <a:ext uri="{FF2B5EF4-FFF2-40B4-BE49-F238E27FC236}">
                <a16:creationId xmlns:a16="http://schemas.microsoft.com/office/drawing/2014/main" id="{B7F5311A-E880-B6DD-942B-D2455DFF4F49}"/>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7E42FA36-F364-A3B7-9F4F-0E5EF68EAA0B}"/>
              </a:ext>
            </a:extLst>
          </p:cNvPr>
          <p:cNvSpPr txBox="1"/>
          <p:nvPr/>
        </p:nvSpPr>
        <p:spPr>
          <a:xfrm>
            <a:off x="392112" y="145997"/>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8" name="Picture 7">
            <a:extLst>
              <a:ext uri="{FF2B5EF4-FFF2-40B4-BE49-F238E27FC236}">
                <a16:creationId xmlns:a16="http://schemas.microsoft.com/office/drawing/2014/main" id="{59DE2FE2-FCEE-73DB-44F7-A8A823BE1F93}"/>
              </a:ext>
            </a:extLst>
          </p:cNvPr>
          <p:cNvPicPr>
            <a:picLocks noChangeAspect="1"/>
          </p:cNvPicPr>
          <p:nvPr/>
        </p:nvPicPr>
        <p:blipFill>
          <a:blip r:embed="rId2"/>
          <a:stretch>
            <a:fillRect/>
          </a:stretch>
        </p:blipFill>
        <p:spPr>
          <a:xfrm>
            <a:off x="614949" y="77682"/>
            <a:ext cx="3419170" cy="4808637"/>
          </a:xfrm>
          <a:prstGeom prst="rect">
            <a:avLst/>
          </a:prstGeom>
        </p:spPr>
      </p:pic>
      <p:pic>
        <p:nvPicPr>
          <p:cNvPr id="7" name="Picture 6">
            <a:extLst>
              <a:ext uri="{FF2B5EF4-FFF2-40B4-BE49-F238E27FC236}">
                <a16:creationId xmlns:a16="http://schemas.microsoft.com/office/drawing/2014/main" id="{4CA78A29-8FE8-5A87-F1DA-79217ABEA4FC}"/>
              </a:ext>
            </a:extLst>
          </p:cNvPr>
          <p:cNvPicPr>
            <a:picLocks noChangeAspect="1"/>
          </p:cNvPicPr>
          <p:nvPr/>
        </p:nvPicPr>
        <p:blipFill>
          <a:blip r:embed="rId3"/>
          <a:stretch>
            <a:fillRect/>
          </a:stretch>
        </p:blipFill>
        <p:spPr>
          <a:xfrm>
            <a:off x="5109882" y="77682"/>
            <a:ext cx="3419169" cy="4808637"/>
          </a:xfrm>
          <a:prstGeom prst="rect">
            <a:avLst/>
          </a:prstGeom>
        </p:spPr>
      </p:pic>
    </p:spTree>
    <p:extLst>
      <p:ext uri="{BB962C8B-B14F-4D97-AF65-F5344CB8AC3E}">
        <p14:creationId xmlns:p14="http://schemas.microsoft.com/office/powerpoint/2010/main" val="1878341641"/>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28644-062D-022A-15EA-B391F621A50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A90BE6-2ED2-BD6C-9731-1F4D5F35F7CB}"/>
              </a:ext>
            </a:extLst>
          </p:cNvPr>
          <p:cNvSpPr>
            <a:spLocks noGrp="1"/>
          </p:cNvSpPr>
          <p:nvPr>
            <p:ph type="sldNum" sz="quarter" idx="12"/>
          </p:nvPr>
        </p:nvSpPr>
        <p:spPr/>
        <p:txBody>
          <a:bodyPr/>
          <a:lstStyle/>
          <a:p>
            <a:fld id="{7691CCDB-B024-8747-B233-CAD1CBC7A901}" type="slidenum">
              <a:rPr lang="en-US" smtClean="0"/>
              <a:pPr/>
              <a:t>40</a:t>
            </a:fld>
            <a:endParaRPr lang="en-US"/>
          </a:p>
        </p:txBody>
      </p:sp>
      <p:sp>
        <p:nvSpPr>
          <p:cNvPr id="4" name="Footer Placeholder 3">
            <a:extLst>
              <a:ext uri="{FF2B5EF4-FFF2-40B4-BE49-F238E27FC236}">
                <a16:creationId xmlns:a16="http://schemas.microsoft.com/office/drawing/2014/main" id="{80FEB93E-8CFD-6F6A-4C62-074D18C2E6A5}"/>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F5F876FA-9388-52D9-1438-AE5C575ADCE7}"/>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D51368F3-6025-6FF8-1A4F-5FF3C519918A}"/>
              </a:ext>
            </a:extLst>
          </p:cNvPr>
          <p:cNvPicPr>
            <a:picLocks noChangeAspect="1"/>
          </p:cNvPicPr>
          <p:nvPr/>
        </p:nvPicPr>
        <p:blipFill>
          <a:blip r:embed="rId2"/>
          <a:stretch>
            <a:fillRect/>
          </a:stretch>
        </p:blipFill>
        <p:spPr>
          <a:xfrm>
            <a:off x="2889784" y="194862"/>
            <a:ext cx="3364430" cy="4672012"/>
          </a:xfrm>
          <a:prstGeom prst="rect">
            <a:avLst/>
          </a:prstGeom>
        </p:spPr>
      </p:pic>
      <p:pic>
        <p:nvPicPr>
          <p:cNvPr id="8" name="Picture 7">
            <a:extLst>
              <a:ext uri="{FF2B5EF4-FFF2-40B4-BE49-F238E27FC236}">
                <a16:creationId xmlns:a16="http://schemas.microsoft.com/office/drawing/2014/main" id="{277BE08A-31D7-41C4-BB68-51653EB7B8E1}"/>
              </a:ext>
            </a:extLst>
          </p:cNvPr>
          <p:cNvPicPr>
            <a:picLocks noChangeAspect="1"/>
          </p:cNvPicPr>
          <p:nvPr/>
        </p:nvPicPr>
        <p:blipFill>
          <a:blip r:embed="rId3"/>
          <a:stretch>
            <a:fillRect/>
          </a:stretch>
        </p:blipFill>
        <p:spPr>
          <a:xfrm>
            <a:off x="60464" y="194862"/>
            <a:ext cx="2727459" cy="4672012"/>
          </a:xfrm>
          <a:prstGeom prst="rect">
            <a:avLst/>
          </a:prstGeom>
        </p:spPr>
      </p:pic>
      <p:pic>
        <p:nvPicPr>
          <p:cNvPr id="10" name="Picture 9">
            <a:extLst>
              <a:ext uri="{FF2B5EF4-FFF2-40B4-BE49-F238E27FC236}">
                <a16:creationId xmlns:a16="http://schemas.microsoft.com/office/drawing/2014/main" id="{7D9344DD-BAE6-3EEC-2634-55511667977E}"/>
              </a:ext>
            </a:extLst>
          </p:cNvPr>
          <p:cNvPicPr>
            <a:picLocks noChangeAspect="1"/>
          </p:cNvPicPr>
          <p:nvPr/>
        </p:nvPicPr>
        <p:blipFill>
          <a:blip r:embed="rId4"/>
          <a:stretch>
            <a:fillRect/>
          </a:stretch>
        </p:blipFill>
        <p:spPr>
          <a:xfrm>
            <a:off x="6356076" y="243248"/>
            <a:ext cx="2727460" cy="4623625"/>
          </a:xfrm>
          <a:prstGeom prst="rect">
            <a:avLst/>
          </a:prstGeom>
        </p:spPr>
      </p:pic>
    </p:spTree>
    <p:extLst>
      <p:ext uri="{BB962C8B-B14F-4D97-AF65-F5344CB8AC3E}">
        <p14:creationId xmlns:p14="http://schemas.microsoft.com/office/powerpoint/2010/main" val="871841824"/>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F3AC4-D186-E56F-8E29-D0E13391EFA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CC72DC-5DE9-96C3-FD43-661E02F3A31E}"/>
              </a:ext>
            </a:extLst>
          </p:cNvPr>
          <p:cNvSpPr>
            <a:spLocks noGrp="1"/>
          </p:cNvSpPr>
          <p:nvPr>
            <p:ph type="sldNum" sz="quarter" idx="12"/>
          </p:nvPr>
        </p:nvSpPr>
        <p:spPr/>
        <p:txBody>
          <a:bodyPr/>
          <a:lstStyle/>
          <a:p>
            <a:fld id="{7691CCDB-B024-8747-B233-CAD1CBC7A901}" type="slidenum">
              <a:rPr lang="en-US" smtClean="0"/>
              <a:pPr/>
              <a:t>41</a:t>
            </a:fld>
            <a:endParaRPr lang="en-US"/>
          </a:p>
        </p:txBody>
      </p:sp>
      <p:sp>
        <p:nvSpPr>
          <p:cNvPr id="4" name="Footer Placeholder 3">
            <a:extLst>
              <a:ext uri="{FF2B5EF4-FFF2-40B4-BE49-F238E27FC236}">
                <a16:creationId xmlns:a16="http://schemas.microsoft.com/office/drawing/2014/main" id="{9BDC197C-AD7C-2408-177B-7FF059B7F6FC}"/>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B4D9B1D6-7E19-7D9A-F908-D4FAD005BA1B}"/>
              </a:ext>
            </a:extLst>
          </p:cNvPr>
          <p:cNvSpPr txBox="1"/>
          <p:nvPr/>
        </p:nvSpPr>
        <p:spPr>
          <a:xfrm>
            <a:off x="-728004" y="-6915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C6C2FAE4-1A15-A300-580C-ABDD7D15A891}"/>
              </a:ext>
            </a:extLst>
          </p:cNvPr>
          <p:cNvPicPr>
            <a:picLocks noChangeAspect="1"/>
          </p:cNvPicPr>
          <p:nvPr/>
        </p:nvPicPr>
        <p:blipFill>
          <a:blip r:embed="rId2"/>
          <a:stretch>
            <a:fillRect/>
          </a:stretch>
        </p:blipFill>
        <p:spPr>
          <a:xfrm>
            <a:off x="720239" y="330413"/>
            <a:ext cx="3200677" cy="3957277"/>
          </a:xfrm>
          <a:prstGeom prst="rect">
            <a:avLst/>
          </a:prstGeom>
        </p:spPr>
      </p:pic>
      <p:pic>
        <p:nvPicPr>
          <p:cNvPr id="7" name="Picture 6">
            <a:extLst>
              <a:ext uri="{FF2B5EF4-FFF2-40B4-BE49-F238E27FC236}">
                <a16:creationId xmlns:a16="http://schemas.microsoft.com/office/drawing/2014/main" id="{36A365AD-DEE9-4459-7E92-AD167F7E4DD1}"/>
              </a:ext>
            </a:extLst>
          </p:cNvPr>
          <p:cNvPicPr>
            <a:picLocks noChangeAspect="1"/>
          </p:cNvPicPr>
          <p:nvPr/>
        </p:nvPicPr>
        <p:blipFill>
          <a:blip r:embed="rId3"/>
          <a:stretch>
            <a:fillRect/>
          </a:stretch>
        </p:blipFill>
        <p:spPr>
          <a:xfrm>
            <a:off x="4508558" y="330413"/>
            <a:ext cx="3665538" cy="3957277"/>
          </a:xfrm>
          <a:prstGeom prst="rect">
            <a:avLst/>
          </a:prstGeom>
        </p:spPr>
      </p:pic>
    </p:spTree>
    <p:extLst>
      <p:ext uri="{BB962C8B-B14F-4D97-AF65-F5344CB8AC3E}">
        <p14:creationId xmlns:p14="http://schemas.microsoft.com/office/powerpoint/2010/main" val="1217582961"/>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0E668-63E3-CE40-8E3C-66D36D02AD2C}"/>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0D202FE-A9D4-8B2D-A6B8-74B26D425EFF}"/>
              </a:ext>
            </a:extLst>
          </p:cNvPr>
          <p:cNvSpPr>
            <a:spLocks noGrp="1"/>
          </p:cNvSpPr>
          <p:nvPr>
            <p:ph type="sldNum" sz="quarter" idx="12"/>
          </p:nvPr>
        </p:nvSpPr>
        <p:spPr/>
        <p:txBody>
          <a:bodyPr/>
          <a:lstStyle/>
          <a:p>
            <a:fld id="{7691CCDB-B024-8747-B233-CAD1CBC7A901}" type="slidenum">
              <a:rPr lang="en-US" smtClean="0"/>
              <a:pPr/>
              <a:t>42</a:t>
            </a:fld>
            <a:endParaRPr lang="en-US"/>
          </a:p>
        </p:txBody>
      </p:sp>
      <p:sp>
        <p:nvSpPr>
          <p:cNvPr id="2" name="TextBox 1">
            <a:extLst>
              <a:ext uri="{FF2B5EF4-FFF2-40B4-BE49-F238E27FC236}">
                <a16:creationId xmlns:a16="http://schemas.microsoft.com/office/drawing/2014/main" id="{887F2729-D58B-861A-C2B5-3125F564FA9B}"/>
              </a:ext>
            </a:extLst>
          </p:cNvPr>
          <p:cNvSpPr txBox="1"/>
          <p:nvPr/>
        </p:nvSpPr>
        <p:spPr>
          <a:xfrm>
            <a:off x="4572000" y="1659751"/>
            <a:ext cx="4464051" cy="3376171"/>
          </a:xfrm>
          <a:prstGeom prst="rect">
            <a:avLst/>
          </a:prstGeom>
          <a:noFill/>
          <a:ln>
            <a:noFill/>
          </a:ln>
        </p:spPr>
        <p:txBody>
          <a:bodyPr vert="horz" wrap="none" lIns="91440" tIns="45720" rIns="91440" bIns="45720" rtlCol="0" anchor="ctr">
            <a:noAutofit/>
          </a:bodyPr>
          <a:lstStyle/>
          <a:p>
            <a:pPr marL="342900" indent="-342900" algn="l">
              <a:buFont typeface="Wingdings" panose="05000000000000000000" pitchFamily="2" charset="2"/>
              <a:buChar char="Ø"/>
            </a:pPr>
            <a:endParaRPr lang="en-US" sz="2000" b="1" dirty="0">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Armadillo Alley Cabin #2 </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Lodge – pool hooks on wall</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Pool Rules signs painted</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Lodge - women’s bathroom </a:t>
            </a:r>
          </a:p>
          <a:p>
            <a:pPr algn="l"/>
            <a:r>
              <a:rPr lang="en-US" sz="1800" b="1" dirty="0">
                <a:latin typeface="Arial" panose="020B0604020202020204" pitchFamily="34" charset="0"/>
                <a:cs typeface="Arial" panose="020B0604020202020204" pitchFamily="34" charset="0"/>
              </a:rPr>
              <a:t>     benches and men’s bathroom </a:t>
            </a:r>
          </a:p>
          <a:p>
            <a:pPr algn="l"/>
            <a:r>
              <a:rPr lang="en-US" sz="1800" b="1" dirty="0">
                <a:latin typeface="Arial" panose="020B0604020202020204" pitchFamily="34" charset="0"/>
                <a:cs typeface="Arial" panose="020B0604020202020204" pitchFamily="34" charset="0"/>
              </a:rPr>
              <a:t>     painted</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Units and Kitchen issues</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Braden River High School</a:t>
            </a:r>
          </a:p>
          <a:p>
            <a:pPr algn="l"/>
            <a:r>
              <a:rPr lang="en-US" sz="1800" b="1" dirty="0">
                <a:latin typeface="Arial" panose="020B0604020202020204" pitchFamily="34" charset="0"/>
                <a:cs typeface="Arial" panose="020B0604020202020204" pitchFamily="34" charset="0"/>
              </a:rPr>
              <a:t>     Orienteering – signs in camp</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Outside groups – cleanup projects</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Suncoast Water Keepers cleanup</a:t>
            </a:r>
          </a:p>
          <a:p>
            <a:pPr algn="l"/>
            <a:r>
              <a:rPr lang="en-US" sz="1800" b="1" dirty="0">
                <a:latin typeface="Arial" panose="020B0604020202020204" pitchFamily="34" charset="0"/>
                <a:cs typeface="Arial" panose="020B0604020202020204" pitchFamily="34" charset="0"/>
              </a:rPr>
              <a:t>     day on the river </a:t>
            </a:r>
          </a:p>
          <a:p>
            <a:pPr marL="342900" indent="-34290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Bishop-Parker Emergency Grant</a:t>
            </a:r>
          </a:p>
          <a:p>
            <a:pPr marL="285750" indent="-285750">
              <a:buFont typeface="Wingdings" panose="05000000000000000000" pitchFamily="2" charset="2"/>
              <a:buChar char="Ø"/>
            </a:pPr>
            <a:r>
              <a:rPr lang="en-US" sz="1800" b="1" dirty="0">
                <a:latin typeface="Arial" panose="020B0604020202020204" pitchFamily="34" charset="0"/>
                <a:cs typeface="Arial" panose="020B0604020202020204" pitchFamily="34" charset="0"/>
              </a:rPr>
              <a:t> Round House update for grant funds</a:t>
            </a:r>
          </a:p>
          <a:p>
            <a:pPr marL="342900" indent="-342900" algn="l">
              <a:buFont typeface="Wingdings" panose="05000000000000000000" pitchFamily="2" charset="2"/>
              <a:buChar char="Ø"/>
            </a:pPr>
            <a:endParaRPr lang="en-US" sz="2000" b="1"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endParaRPr lang="en-US" dirty="0"/>
          </a:p>
          <a:p>
            <a:pPr marL="342900" indent="-342900" algn="l">
              <a:buFont typeface="Wingdings" panose="05000000000000000000" pitchFamily="2" charset="2"/>
              <a:buChar char="Ø"/>
            </a:pPr>
            <a:endParaRPr lang="en-US" sz="2000" b="1" dirty="0">
              <a:latin typeface="Palatino Linotype" panose="02040502050505030304" pitchFamily="18" charset="0"/>
            </a:endParaRPr>
          </a:p>
          <a:p>
            <a:pPr marL="285750" indent="-285750" algn="l">
              <a:buFont typeface="Wingdings" panose="05000000000000000000" pitchFamily="2" charset="2"/>
              <a:buChar char="Ø"/>
            </a:pPr>
            <a:endParaRPr lang="en-US" dirty="0"/>
          </a:p>
          <a:p>
            <a:pPr marL="285750" indent="-285750" algn="l">
              <a:buFont typeface="Wingdings" panose="05000000000000000000" pitchFamily="2" charset="2"/>
              <a:buChar char="Ø"/>
            </a:pPr>
            <a:endParaRPr lang="en-US" dirty="0"/>
          </a:p>
        </p:txBody>
      </p:sp>
      <p:sp>
        <p:nvSpPr>
          <p:cNvPr id="3" name="TextBox 2">
            <a:extLst>
              <a:ext uri="{FF2B5EF4-FFF2-40B4-BE49-F238E27FC236}">
                <a16:creationId xmlns:a16="http://schemas.microsoft.com/office/drawing/2014/main" id="{6D9090B9-E414-4D5A-042D-D3C1B2B3099A}"/>
              </a:ext>
            </a:extLst>
          </p:cNvPr>
          <p:cNvSpPr txBox="1"/>
          <p:nvPr/>
        </p:nvSpPr>
        <p:spPr>
          <a:xfrm>
            <a:off x="5002306" y="107578"/>
            <a:ext cx="3554396" cy="546628"/>
          </a:xfrm>
          <a:prstGeom prst="rect">
            <a:avLst/>
          </a:prstGeom>
          <a:noFill/>
          <a:ln>
            <a:noFill/>
          </a:ln>
        </p:spPr>
        <p:txBody>
          <a:bodyPr vert="horz" wrap="none" lIns="91440" tIns="45720" rIns="91440" bIns="45720" rtlCol="0" anchor="ctr">
            <a:noAutofit/>
          </a:bodyPr>
          <a:lstStyle/>
          <a:p>
            <a:pPr algn="l"/>
            <a:r>
              <a:rPr lang="en-US" sz="3200" b="1" u="sng" dirty="0">
                <a:latin typeface="Arial" panose="020B0604020202020204" pitchFamily="34" charset="0"/>
                <a:cs typeface="Arial" panose="020B0604020202020204" pitchFamily="34" charset="0"/>
              </a:rPr>
              <a:t>Camp Honi </a:t>
            </a:r>
            <a:r>
              <a:rPr lang="en-US" sz="3200" b="1" u="sng" dirty="0" err="1">
                <a:latin typeface="Arial" panose="020B0604020202020204" pitchFamily="34" charset="0"/>
                <a:cs typeface="Arial" panose="020B0604020202020204" pitchFamily="34" charset="0"/>
              </a:rPr>
              <a:t>Hanta</a:t>
            </a:r>
            <a:endParaRPr lang="en-US" sz="32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6528133"/>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BBCE5-4E21-26F0-EB14-9269C2C83AD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1BE2409-7133-19BB-BD8B-93176C58306F}"/>
              </a:ext>
            </a:extLst>
          </p:cNvPr>
          <p:cNvSpPr>
            <a:spLocks noGrp="1"/>
          </p:cNvSpPr>
          <p:nvPr>
            <p:ph type="sldNum" sz="quarter" idx="12"/>
          </p:nvPr>
        </p:nvSpPr>
        <p:spPr/>
        <p:txBody>
          <a:bodyPr/>
          <a:lstStyle/>
          <a:p>
            <a:fld id="{7691CCDB-B024-8747-B233-CAD1CBC7A901}" type="slidenum">
              <a:rPr lang="en-US" smtClean="0"/>
              <a:pPr/>
              <a:t>43</a:t>
            </a:fld>
            <a:endParaRPr lang="en-US"/>
          </a:p>
        </p:txBody>
      </p:sp>
      <p:sp>
        <p:nvSpPr>
          <p:cNvPr id="4" name="Footer Placeholder 3">
            <a:extLst>
              <a:ext uri="{FF2B5EF4-FFF2-40B4-BE49-F238E27FC236}">
                <a16:creationId xmlns:a16="http://schemas.microsoft.com/office/drawing/2014/main" id="{E4888CE5-832F-48E0-FBC5-AB720084B131}"/>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397A2AAE-85F1-BF45-77B4-05BBF1742CAD}"/>
              </a:ext>
            </a:extLst>
          </p:cNvPr>
          <p:cNvSpPr txBox="1"/>
          <p:nvPr/>
        </p:nvSpPr>
        <p:spPr>
          <a:xfrm>
            <a:off x="-735688" y="92209"/>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BB95F75F-24D9-086D-33C7-1C329DF30A9C}"/>
              </a:ext>
            </a:extLst>
          </p:cNvPr>
          <p:cNvPicPr>
            <a:picLocks noChangeAspect="1"/>
          </p:cNvPicPr>
          <p:nvPr/>
        </p:nvPicPr>
        <p:blipFill>
          <a:blip r:embed="rId2"/>
          <a:stretch>
            <a:fillRect/>
          </a:stretch>
        </p:blipFill>
        <p:spPr>
          <a:xfrm>
            <a:off x="171449" y="672395"/>
            <a:ext cx="4311510" cy="3798710"/>
          </a:xfrm>
          <a:prstGeom prst="rect">
            <a:avLst/>
          </a:prstGeom>
        </p:spPr>
      </p:pic>
      <p:pic>
        <p:nvPicPr>
          <p:cNvPr id="10" name="Picture 9">
            <a:extLst>
              <a:ext uri="{FF2B5EF4-FFF2-40B4-BE49-F238E27FC236}">
                <a16:creationId xmlns:a16="http://schemas.microsoft.com/office/drawing/2014/main" id="{2543FCCB-FFB3-D393-4A59-5493E7E0C8DD}"/>
              </a:ext>
            </a:extLst>
          </p:cNvPr>
          <p:cNvPicPr>
            <a:picLocks noChangeAspect="1"/>
          </p:cNvPicPr>
          <p:nvPr/>
        </p:nvPicPr>
        <p:blipFill>
          <a:blip r:embed="rId3"/>
          <a:stretch>
            <a:fillRect/>
          </a:stretch>
        </p:blipFill>
        <p:spPr>
          <a:xfrm>
            <a:off x="4572000" y="272364"/>
            <a:ext cx="4511431" cy="4435224"/>
          </a:xfrm>
          <a:prstGeom prst="rect">
            <a:avLst/>
          </a:prstGeom>
        </p:spPr>
      </p:pic>
    </p:spTree>
    <p:extLst>
      <p:ext uri="{BB962C8B-B14F-4D97-AF65-F5344CB8AC3E}">
        <p14:creationId xmlns:p14="http://schemas.microsoft.com/office/powerpoint/2010/main" val="3902497236"/>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571EA9-28B7-F167-F944-BA2E3207EE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3523E4-7898-87EE-A69D-BAD6367BEB56}"/>
              </a:ext>
            </a:extLst>
          </p:cNvPr>
          <p:cNvSpPr>
            <a:spLocks noGrp="1"/>
          </p:cNvSpPr>
          <p:nvPr>
            <p:ph type="sldNum" sz="quarter" idx="12"/>
          </p:nvPr>
        </p:nvSpPr>
        <p:spPr/>
        <p:txBody>
          <a:bodyPr/>
          <a:lstStyle/>
          <a:p>
            <a:fld id="{7691CCDB-B024-8747-B233-CAD1CBC7A901}" type="slidenum">
              <a:rPr lang="en-US" smtClean="0"/>
              <a:pPr/>
              <a:t>44</a:t>
            </a:fld>
            <a:endParaRPr lang="en-US"/>
          </a:p>
        </p:txBody>
      </p:sp>
      <p:sp>
        <p:nvSpPr>
          <p:cNvPr id="4" name="Footer Placeholder 3">
            <a:extLst>
              <a:ext uri="{FF2B5EF4-FFF2-40B4-BE49-F238E27FC236}">
                <a16:creationId xmlns:a16="http://schemas.microsoft.com/office/drawing/2014/main" id="{B10FB1DE-080C-1A19-97A4-480BAA04042E}"/>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59F8F872-8054-2D5C-89FF-FA3B67B26F50}"/>
              </a:ext>
            </a:extLst>
          </p:cNvPr>
          <p:cNvSpPr txBox="1"/>
          <p:nvPr/>
        </p:nvSpPr>
        <p:spPr>
          <a:xfrm>
            <a:off x="-735688" y="92209"/>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10" name="Picture 9">
            <a:extLst>
              <a:ext uri="{FF2B5EF4-FFF2-40B4-BE49-F238E27FC236}">
                <a16:creationId xmlns:a16="http://schemas.microsoft.com/office/drawing/2014/main" id="{0BEDF446-1470-FD44-74EA-7C61BF8392AF}"/>
              </a:ext>
            </a:extLst>
          </p:cNvPr>
          <p:cNvPicPr>
            <a:picLocks noChangeAspect="1"/>
          </p:cNvPicPr>
          <p:nvPr/>
        </p:nvPicPr>
        <p:blipFill>
          <a:blip r:embed="rId2"/>
          <a:stretch>
            <a:fillRect/>
          </a:stretch>
        </p:blipFill>
        <p:spPr>
          <a:xfrm>
            <a:off x="502644" y="733539"/>
            <a:ext cx="3909810" cy="3772998"/>
          </a:xfrm>
          <a:prstGeom prst="rect">
            <a:avLst/>
          </a:prstGeom>
        </p:spPr>
      </p:pic>
      <p:pic>
        <p:nvPicPr>
          <p:cNvPr id="12" name="Picture 11">
            <a:extLst>
              <a:ext uri="{FF2B5EF4-FFF2-40B4-BE49-F238E27FC236}">
                <a16:creationId xmlns:a16="http://schemas.microsoft.com/office/drawing/2014/main" id="{617D5851-61DE-7955-5A06-FF252017EE91}"/>
              </a:ext>
            </a:extLst>
          </p:cNvPr>
          <p:cNvPicPr>
            <a:picLocks noChangeAspect="1"/>
          </p:cNvPicPr>
          <p:nvPr/>
        </p:nvPicPr>
        <p:blipFill>
          <a:blip r:embed="rId3"/>
          <a:stretch>
            <a:fillRect/>
          </a:stretch>
        </p:blipFill>
        <p:spPr>
          <a:xfrm>
            <a:off x="5048752" y="636962"/>
            <a:ext cx="3436707" cy="3869575"/>
          </a:xfrm>
          <a:prstGeom prst="rect">
            <a:avLst/>
          </a:prstGeom>
        </p:spPr>
      </p:pic>
    </p:spTree>
    <p:extLst>
      <p:ext uri="{BB962C8B-B14F-4D97-AF65-F5344CB8AC3E}">
        <p14:creationId xmlns:p14="http://schemas.microsoft.com/office/powerpoint/2010/main" val="2160324778"/>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9B3E0-5112-4889-B2AE-DB88BAE9DAB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F1E1B9A-8745-CE0C-4598-3B20246E70AA}"/>
              </a:ext>
            </a:extLst>
          </p:cNvPr>
          <p:cNvSpPr>
            <a:spLocks noGrp="1"/>
          </p:cNvSpPr>
          <p:nvPr>
            <p:ph type="sldNum" sz="quarter" idx="12"/>
          </p:nvPr>
        </p:nvSpPr>
        <p:spPr/>
        <p:txBody>
          <a:bodyPr/>
          <a:lstStyle/>
          <a:p>
            <a:fld id="{7691CCDB-B024-8747-B233-CAD1CBC7A901}" type="slidenum">
              <a:rPr lang="en-US" smtClean="0"/>
              <a:pPr/>
              <a:t>45</a:t>
            </a:fld>
            <a:endParaRPr lang="en-US"/>
          </a:p>
        </p:txBody>
      </p:sp>
      <p:sp>
        <p:nvSpPr>
          <p:cNvPr id="4" name="Footer Placeholder 3">
            <a:extLst>
              <a:ext uri="{FF2B5EF4-FFF2-40B4-BE49-F238E27FC236}">
                <a16:creationId xmlns:a16="http://schemas.microsoft.com/office/drawing/2014/main" id="{54CFC171-8DFA-CCEA-73A0-E5E262D1A273}"/>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66E350AB-20B2-2393-E27C-E1E96B2DE428}"/>
              </a:ext>
            </a:extLst>
          </p:cNvPr>
          <p:cNvSpPr txBox="1"/>
          <p:nvPr/>
        </p:nvSpPr>
        <p:spPr>
          <a:xfrm>
            <a:off x="364273" y="101399"/>
            <a:ext cx="8779727"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8" name="Picture 7">
            <a:extLst>
              <a:ext uri="{FF2B5EF4-FFF2-40B4-BE49-F238E27FC236}">
                <a16:creationId xmlns:a16="http://schemas.microsoft.com/office/drawing/2014/main" id="{9076C5E9-E712-F4BA-A3C8-8277CBDC6EE1}"/>
              </a:ext>
            </a:extLst>
          </p:cNvPr>
          <p:cNvPicPr>
            <a:picLocks noChangeAspect="1"/>
          </p:cNvPicPr>
          <p:nvPr/>
        </p:nvPicPr>
        <p:blipFill>
          <a:blip r:embed="rId2"/>
          <a:stretch>
            <a:fillRect/>
          </a:stretch>
        </p:blipFill>
        <p:spPr>
          <a:xfrm>
            <a:off x="4158247" y="1145266"/>
            <a:ext cx="3132091" cy="3505504"/>
          </a:xfrm>
          <a:prstGeom prst="rect">
            <a:avLst/>
          </a:prstGeom>
        </p:spPr>
      </p:pic>
      <p:sp>
        <p:nvSpPr>
          <p:cNvPr id="5" name="TextBox 4">
            <a:extLst>
              <a:ext uri="{FF2B5EF4-FFF2-40B4-BE49-F238E27FC236}">
                <a16:creationId xmlns:a16="http://schemas.microsoft.com/office/drawing/2014/main" id="{26D4586E-6F87-BEAF-26D2-1733899EE9AA}"/>
              </a:ext>
            </a:extLst>
          </p:cNvPr>
          <p:cNvSpPr txBox="1"/>
          <p:nvPr/>
        </p:nvSpPr>
        <p:spPr>
          <a:xfrm>
            <a:off x="1235748" y="92208"/>
            <a:ext cx="5380641" cy="837057"/>
          </a:xfrm>
          <a:prstGeom prst="rect">
            <a:avLst/>
          </a:prstGeom>
          <a:noFill/>
          <a:ln>
            <a:noFill/>
          </a:ln>
        </p:spPr>
        <p:txBody>
          <a:bodyPr vert="horz" wrap="none" lIns="91440" tIns="45720" rIns="91440" bIns="45720" rtlCol="0" anchor="ctr">
            <a:noAutofit/>
          </a:bodyPr>
          <a:lstStyle/>
          <a:p>
            <a:pPr algn="l"/>
            <a:r>
              <a:rPr lang="en-US" sz="1800" b="1" dirty="0">
                <a:latin typeface="Arial" panose="020B0604020202020204" pitchFamily="34" charset="0"/>
                <a:cs typeface="Arial" panose="020B0604020202020204" pitchFamily="34" charset="0"/>
              </a:rPr>
              <a:t>Camp Honi </a:t>
            </a:r>
            <a:r>
              <a:rPr lang="en-US" sz="1800" b="1" dirty="0" err="1">
                <a:latin typeface="Arial" panose="020B0604020202020204" pitchFamily="34" charset="0"/>
                <a:cs typeface="Arial" panose="020B0604020202020204" pitchFamily="34" charset="0"/>
              </a:rPr>
              <a:t>Hanta</a:t>
            </a:r>
            <a:r>
              <a:rPr lang="en-US" sz="1800" b="1" dirty="0">
                <a:latin typeface="Arial" panose="020B0604020202020204" pitchFamily="34" charset="0"/>
                <a:cs typeface="Arial" panose="020B0604020202020204" pitchFamily="34" charset="0"/>
              </a:rPr>
              <a:t>, Armadillo Alley, Cabin # 2 – working on quotes</a:t>
            </a:r>
          </a:p>
        </p:txBody>
      </p:sp>
      <p:pic>
        <p:nvPicPr>
          <p:cNvPr id="9" name="Picture 8">
            <a:extLst>
              <a:ext uri="{FF2B5EF4-FFF2-40B4-BE49-F238E27FC236}">
                <a16:creationId xmlns:a16="http://schemas.microsoft.com/office/drawing/2014/main" id="{967C7E44-2D18-F3F2-6D4D-6EF2FF982107}"/>
              </a:ext>
            </a:extLst>
          </p:cNvPr>
          <p:cNvPicPr>
            <a:picLocks noChangeAspect="1"/>
          </p:cNvPicPr>
          <p:nvPr/>
        </p:nvPicPr>
        <p:blipFill>
          <a:blip r:embed="rId3"/>
          <a:stretch>
            <a:fillRect/>
          </a:stretch>
        </p:blipFill>
        <p:spPr>
          <a:xfrm>
            <a:off x="1719448" y="953945"/>
            <a:ext cx="1923684" cy="3794785"/>
          </a:xfrm>
          <a:prstGeom prst="rect">
            <a:avLst/>
          </a:prstGeom>
        </p:spPr>
      </p:pic>
    </p:spTree>
    <p:extLst>
      <p:ext uri="{BB962C8B-B14F-4D97-AF65-F5344CB8AC3E}">
        <p14:creationId xmlns:p14="http://schemas.microsoft.com/office/powerpoint/2010/main" val="2375369413"/>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FDA118-209A-2453-2CE9-9EFC8D8E48D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A0B1088-8CD3-0BFD-5302-9ADB00F01454}"/>
              </a:ext>
            </a:extLst>
          </p:cNvPr>
          <p:cNvSpPr>
            <a:spLocks noGrp="1"/>
          </p:cNvSpPr>
          <p:nvPr>
            <p:ph type="sldNum" sz="quarter" idx="12"/>
          </p:nvPr>
        </p:nvSpPr>
        <p:spPr/>
        <p:txBody>
          <a:bodyPr/>
          <a:lstStyle/>
          <a:p>
            <a:fld id="{7691CCDB-B024-8747-B233-CAD1CBC7A901}" type="slidenum">
              <a:rPr lang="en-US" smtClean="0"/>
              <a:pPr/>
              <a:t>46</a:t>
            </a:fld>
            <a:endParaRPr lang="en-US"/>
          </a:p>
        </p:txBody>
      </p:sp>
      <p:sp>
        <p:nvSpPr>
          <p:cNvPr id="4" name="Footer Placeholder 3">
            <a:extLst>
              <a:ext uri="{FF2B5EF4-FFF2-40B4-BE49-F238E27FC236}">
                <a16:creationId xmlns:a16="http://schemas.microsoft.com/office/drawing/2014/main" id="{E3E3A7F3-F908-2C44-2874-89C56485147E}"/>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B67642EA-CE13-9130-5BF1-64583FCB9C66}"/>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F6F22895-0EE8-5E03-80DE-66206D1AABB9}"/>
              </a:ext>
            </a:extLst>
          </p:cNvPr>
          <p:cNvPicPr>
            <a:picLocks noChangeAspect="1"/>
          </p:cNvPicPr>
          <p:nvPr/>
        </p:nvPicPr>
        <p:blipFill>
          <a:blip r:embed="rId2"/>
          <a:stretch>
            <a:fillRect/>
          </a:stretch>
        </p:blipFill>
        <p:spPr>
          <a:xfrm>
            <a:off x="205825" y="386963"/>
            <a:ext cx="3678252" cy="4269561"/>
          </a:xfrm>
          <a:prstGeom prst="rect">
            <a:avLst/>
          </a:prstGeom>
        </p:spPr>
      </p:pic>
      <p:pic>
        <p:nvPicPr>
          <p:cNvPr id="8" name="Picture 7">
            <a:extLst>
              <a:ext uri="{FF2B5EF4-FFF2-40B4-BE49-F238E27FC236}">
                <a16:creationId xmlns:a16="http://schemas.microsoft.com/office/drawing/2014/main" id="{F2B774D3-718F-5DDF-8C43-42A01A9BC858}"/>
              </a:ext>
            </a:extLst>
          </p:cNvPr>
          <p:cNvPicPr>
            <a:picLocks noChangeAspect="1"/>
          </p:cNvPicPr>
          <p:nvPr/>
        </p:nvPicPr>
        <p:blipFill>
          <a:blip r:embed="rId3"/>
          <a:stretch>
            <a:fillRect/>
          </a:stretch>
        </p:blipFill>
        <p:spPr>
          <a:xfrm>
            <a:off x="4058808" y="1295078"/>
            <a:ext cx="4701947" cy="2453329"/>
          </a:xfrm>
          <a:prstGeom prst="rect">
            <a:avLst/>
          </a:prstGeom>
        </p:spPr>
      </p:pic>
    </p:spTree>
    <p:extLst>
      <p:ext uri="{BB962C8B-B14F-4D97-AF65-F5344CB8AC3E}">
        <p14:creationId xmlns:p14="http://schemas.microsoft.com/office/powerpoint/2010/main" val="2044980360"/>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59186-6B18-05A4-4FE8-7E01A9EE197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F7CAEE-8A7E-94ED-638C-5EB059ACEC81}"/>
              </a:ext>
            </a:extLst>
          </p:cNvPr>
          <p:cNvSpPr>
            <a:spLocks noGrp="1"/>
          </p:cNvSpPr>
          <p:nvPr>
            <p:ph type="sldNum" sz="quarter" idx="12"/>
          </p:nvPr>
        </p:nvSpPr>
        <p:spPr/>
        <p:txBody>
          <a:bodyPr/>
          <a:lstStyle/>
          <a:p>
            <a:fld id="{7691CCDB-B024-8747-B233-CAD1CBC7A901}" type="slidenum">
              <a:rPr lang="en-US" smtClean="0"/>
              <a:pPr/>
              <a:t>47</a:t>
            </a:fld>
            <a:endParaRPr lang="en-US"/>
          </a:p>
        </p:txBody>
      </p:sp>
      <p:sp>
        <p:nvSpPr>
          <p:cNvPr id="4" name="Footer Placeholder 3">
            <a:extLst>
              <a:ext uri="{FF2B5EF4-FFF2-40B4-BE49-F238E27FC236}">
                <a16:creationId xmlns:a16="http://schemas.microsoft.com/office/drawing/2014/main" id="{23B9E156-B4D3-A43C-E61F-A0A78330ADAB}"/>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4E52FDAF-40CD-280D-276F-FF901D61AFCC}"/>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8" name="Picture 7">
            <a:extLst>
              <a:ext uri="{FF2B5EF4-FFF2-40B4-BE49-F238E27FC236}">
                <a16:creationId xmlns:a16="http://schemas.microsoft.com/office/drawing/2014/main" id="{5F3DB88D-8D14-35AF-9CE6-678CC7450F56}"/>
              </a:ext>
            </a:extLst>
          </p:cNvPr>
          <p:cNvPicPr>
            <a:picLocks noChangeAspect="1"/>
          </p:cNvPicPr>
          <p:nvPr/>
        </p:nvPicPr>
        <p:blipFill>
          <a:blip r:embed="rId2"/>
          <a:stretch>
            <a:fillRect/>
          </a:stretch>
        </p:blipFill>
        <p:spPr>
          <a:xfrm>
            <a:off x="829877" y="211352"/>
            <a:ext cx="3218238" cy="4596572"/>
          </a:xfrm>
          <a:prstGeom prst="rect">
            <a:avLst/>
          </a:prstGeom>
        </p:spPr>
      </p:pic>
      <p:pic>
        <p:nvPicPr>
          <p:cNvPr id="12" name="Picture 11">
            <a:extLst>
              <a:ext uri="{FF2B5EF4-FFF2-40B4-BE49-F238E27FC236}">
                <a16:creationId xmlns:a16="http://schemas.microsoft.com/office/drawing/2014/main" id="{0EA6F693-70DA-5880-6240-5806A59ED126}"/>
              </a:ext>
            </a:extLst>
          </p:cNvPr>
          <p:cNvPicPr>
            <a:picLocks noChangeAspect="1"/>
          </p:cNvPicPr>
          <p:nvPr/>
        </p:nvPicPr>
        <p:blipFill>
          <a:blip r:embed="rId3"/>
          <a:stretch>
            <a:fillRect/>
          </a:stretch>
        </p:blipFill>
        <p:spPr>
          <a:xfrm>
            <a:off x="4906685" y="231170"/>
            <a:ext cx="3545234" cy="4672013"/>
          </a:xfrm>
          <a:prstGeom prst="rect">
            <a:avLst/>
          </a:prstGeom>
        </p:spPr>
      </p:pic>
    </p:spTree>
    <p:extLst>
      <p:ext uri="{BB962C8B-B14F-4D97-AF65-F5344CB8AC3E}">
        <p14:creationId xmlns:p14="http://schemas.microsoft.com/office/powerpoint/2010/main" val="890908219"/>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BD90B4-E580-E1D3-02E0-C6C2795166F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C8C4816-C791-DA81-9E25-23F6FE937BF5}"/>
              </a:ext>
            </a:extLst>
          </p:cNvPr>
          <p:cNvSpPr>
            <a:spLocks noGrp="1"/>
          </p:cNvSpPr>
          <p:nvPr>
            <p:ph type="sldNum" sz="quarter" idx="12"/>
          </p:nvPr>
        </p:nvSpPr>
        <p:spPr/>
        <p:txBody>
          <a:bodyPr/>
          <a:lstStyle/>
          <a:p>
            <a:fld id="{7691CCDB-B024-8747-B233-CAD1CBC7A901}" type="slidenum">
              <a:rPr lang="en-US" smtClean="0"/>
              <a:pPr/>
              <a:t>48</a:t>
            </a:fld>
            <a:endParaRPr lang="en-US"/>
          </a:p>
        </p:txBody>
      </p:sp>
      <p:sp>
        <p:nvSpPr>
          <p:cNvPr id="4" name="Footer Placeholder 3">
            <a:extLst>
              <a:ext uri="{FF2B5EF4-FFF2-40B4-BE49-F238E27FC236}">
                <a16:creationId xmlns:a16="http://schemas.microsoft.com/office/drawing/2014/main" id="{33267F3B-4157-08C7-07BF-D376F3C99F21}"/>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A2EFA895-04E4-6C77-6A6F-F95161655985}"/>
              </a:ext>
            </a:extLst>
          </p:cNvPr>
          <p:cNvSpPr txBox="1"/>
          <p:nvPr/>
        </p:nvSpPr>
        <p:spPr>
          <a:xfrm>
            <a:off x="-474431" y="-134717"/>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D65060C7-46A7-1B92-01EF-091C80C12678}"/>
              </a:ext>
            </a:extLst>
          </p:cNvPr>
          <p:cNvPicPr>
            <a:picLocks noChangeAspect="1"/>
          </p:cNvPicPr>
          <p:nvPr/>
        </p:nvPicPr>
        <p:blipFill>
          <a:blip r:embed="rId2"/>
          <a:stretch>
            <a:fillRect/>
          </a:stretch>
        </p:blipFill>
        <p:spPr>
          <a:xfrm>
            <a:off x="91670" y="252726"/>
            <a:ext cx="3566469" cy="4610500"/>
          </a:xfrm>
          <a:prstGeom prst="rect">
            <a:avLst/>
          </a:prstGeom>
        </p:spPr>
      </p:pic>
      <p:pic>
        <p:nvPicPr>
          <p:cNvPr id="10" name="Picture 9">
            <a:extLst>
              <a:ext uri="{FF2B5EF4-FFF2-40B4-BE49-F238E27FC236}">
                <a16:creationId xmlns:a16="http://schemas.microsoft.com/office/drawing/2014/main" id="{4938E2A8-EA53-CB9A-D482-2BA0FEECD2C2}"/>
              </a:ext>
            </a:extLst>
          </p:cNvPr>
          <p:cNvPicPr>
            <a:picLocks noChangeAspect="1"/>
          </p:cNvPicPr>
          <p:nvPr/>
        </p:nvPicPr>
        <p:blipFill>
          <a:blip r:embed="rId3"/>
          <a:stretch>
            <a:fillRect/>
          </a:stretch>
        </p:blipFill>
        <p:spPr>
          <a:xfrm>
            <a:off x="6254549" y="252725"/>
            <a:ext cx="2743738" cy="4656603"/>
          </a:xfrm>
          <a:prstGeom prst="rect">
            <a:avLst/>
          </a:prstGeom>
        </p:spPr>
      </p:pic>
      <p:pic>
        <p:nvPicPr>
          <p:cNvPr id="12" name="Picture 11">
            <a:extLst>
              <a:ext uri="{FF2B5EF4-FFF2-40B4-BE49-F238E27FC236}">
                <a16:creationId xmlns:a16="http://schemas.microsoft.com/office/drawing/2014/main" id="{20A6184B-FBC6-65E8-16B4-EF1AAC919EB5}"/>
              </a:ext>
            </a:extLst>
          </p:cNvPr>
          <p:cNvPicPr>
            <a:picLocks noChangeAspect="1"/>
          </p:cNvPicPr>
          <p:nvPr/>
        </p:nvPicPr>
        <p:blipFill>
          <a:blip r:embed="rId4"/>
          <a:stretch>
            <a:fillRect/>
          </a:stretch>
        </p:blipFill>
        <p:spPr>
          <a:xfrm>
            <a:off x="3832170" y="252726"/>
            <a:ext cx="2217612" cy="1414709"/>
          </a:xfrm>
          <a:prstGeom prst="rect">
            <a:avLst/>
          </a:prstGeom>
        </p:spPr>
      </p:pic>
      <p:pic>
        <p:nvPicPr>
          <p:cNvPr id="14" name="Picture 13">
            <a:extLst>
              <a:ext uri="{FF2B5EF4-FFF2-40B4-BE49-F238E27FC236}">
                <a16:creationId xmlns:a16="http://schemas.microsoft.com/office/drawing/2014/main" id="{05F3D53B-6308-14A8-2635-4DD3355578DA}"/>
              </a:ext>
            </a:extLst>
          </p:cNvPr>
          <p:cNvPicPr>
            <a:picLocks noChangeAspect="1"/>
          </p:cNvPicPr>
          <p:nvPr/>
        </p:nvPicPr>
        <p:blipFill>
          <a:blip r:embed="rId5"/>
          <a:stretch>
            <a:fillRect/>
          </a:stretch>
        </p:blipFill>
        <p:spPr>
          <a:xfrm>
            <a:off x="3847538" y="1706506"/>
            <a:ext cx="2217612" cy="1581876"/>
          </a:xfrm>
          <a:prstGeom prst="rect">
            <a:avLst/>
          </a:prstGeom>
        </p:spPr>
      </p:pic>
      <p:pic>
        <p:nvPicPr>
          <p:cNvPr id="16" name="Picture 15">
            <a:extLst>
              <a:ext uri="{FF2B5EF4-FFF2-40B4-BE49-F238E27FC236}">
                <a16:creationId xmlns:a16="http://schemas.microsoft.com/office/drawing/2014/main" id="{6ED4E5EA-E492-442C-B449-CDD6E8968B3A}"/>
              </a:ext>
            </a:extLst>
          </p:cNvPr>
          <p:cNvPicPr>
            <a:picLocks noChangeAspect="1"/>
          </p:cNvPicPr>
          <p:nvPr/>
        </p:nvPicPr>
        <p:blipFill>
          <a:blip r:embed="rId6"/>
          <a:stretch>
            <a:fillRect/>
          </a:stretch>
        </p:blipFill>
        <p:spPr>
          <a:xfrm>
            <a:off x="3847538" y="3327453"/>
            <a:ext cx="2217612" cy="1581876"/>
          </a:xfrm>
          <a:prstGeom prst="rect">
            <a:avLst/>
          </a:prstGeom>
        </p:spPr>
      </p:pic>
    </p:spTree>
    <p:extLst>
      <p:ext uri="{BB962C8B-B14F-4D97-AF65-F5344CB8AC3E}">
        <p14:creationId xmlns:p14="http://schemas.microsoft.com/office/powerpoint/2010/main" val="3717408227"/>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EF4C1-DF27-ADDF-3E77-62FE73C094E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FF75421-0BF4-F549-EA8D-6F7F1E62395C}"/>
              </a:ext>
            </a:extLst>
          </p:cNvPr>
          <p:cNvSpPr>
            <a:spLocks noGrp="1"/>
          </p:cNvSpPr>
          <p:nvPr>
            <p:ph type="sldNum" sz="quarter" idx="12"/>
          </p:nvPr>
        </p:nvSpPr>
        <p:spPr/>
        <p:txBody>
          <a:bodyPr/>
          <a:lstStyle/>
          <a:p>
            <a:fld id="{7691CCDB-B024-8747-B233-CAD1CBC7A901}" type="slidenum">
              <a:rPr lang="en-US" smtClean="0"/>
              <a:pPr/>
              <a:t>49</a:t>
            </a:fld>
            <a:endParaRPr lang="en-US"/>
          </a:p>
        </p:txBody>
      </p:sp>
      <p:sp>
        <p:nvSpPr>
          <p:cNvPr id="4" name="Footer Placeholder 3">
            <a:extLst>
              <a:ext uri="{FF2B5EF4-FFF2-40B4-BE49-F238E27FC236}">
                <a16:creationId xmlns:a16="http://schemas.microsoft.com/office/drawing/2014/main" id="{34CF464F-388C-CE9D-0627-E4DD9AB5DCB3}"/>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F91D4B4A-6DDA-0496-9CFD-AFF0DFF7D1DA}"/>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87D848D1-994B-146C-504F-F7AF0DBE493C}"/>
              </a:ext>
            </a:extLst>
          </p:cNvPr>
          <p:cNvPicPr>
            <a:picLocks noChangeAspect="1"/>
          </p:cNvPicPr>
          <p:nvPr/>
        </p:nvPicPr>
        <p:blipFill>
          <a:blip r:embed="rId2"/>
          <a:stretch>
            <a:fillRect/>
          </a:stretch>
        </p:blipFill>
        <p:spPr>
          <a:xfrm>
            <a:off x="367154" y="237103"/>
            <a:ext cx="3292125" cy="4160881"/>
          </a:xfrm>
          <a:prstGeom prst="rect">
            <a:avLst/>
          </a:prstGeom>
        </p:spPr>
      </p:pic>
      <p:pic>
        <p:nvPicPr>
          <p:cNvPr id="8" name="Picture 7">
            <a:extLst>
              <a:ext uri="{FF2B5EF4-FFF2-40B4-BE49-F238E27FC236}">
                <a16:creationId xmlns:a16="http://schemas.microsoft.com/office/drawing/2014/main" id="{83BFDD7C-C2CD-5F3F-C47F-7D7C08DFE0AE}"/>
              </a:ext>
            </a:extLst>
          </p:cNvPr>
          <p:cNvPicPr>
            <a:picLocks noChangeAspect="1"/>
          </p:cNvPicPr>
          <p:nvPr/>
        </p:nvPicPr>
        <p:blipFill>
          <a:blip r:embed="rId3"/>
          <a:stretch>
            <a:fillRect/>
          </a:stretch>
        </p:blipFill>
        <p:spPr>
          <a:xfrm>
            <a:off x="3812525" y="237103"/>
            <a:ext cx="3071126" cy="4160881"/>
          </a:xfrm>
          <a:prstGeom prst="rect">
            <a:avLst/>
          </a:prstGeom>
        </p:spPr>
      </p:pic>
      <p:pic>
        <p:nvPicPr>
          <p:cNvPr id="10" name="Picture 9">
            <a:extLst>
              <a:ext uri="{FF2B5EF4-FFF2-40B4-BE49-F238E27FC236}">
                <a16:creationId xmlns:a16="http://schemas.microsoft.com/office/drawing/2014/main" id="{E982DD08-DC0E-528F-7206-49AD8476A226}"/>
              </a:ext>
            </a:extLst>
          </p:cNvPr>
          <p:cNvPicPr>
            <a:picLocks noChangeAspect="1"/>
          </p:cNvPicPr>
          <p:nvPr/>
        </p:nvPicPr>
        <p:blipFill>
          <a:blip r:embed="rId4"/>
          <a:stretch>
            <a:fillRect/>
          </a:stretch>
        </p:blipFill>
        <p:spPr>
          <a:xfrm>
            <a:off x="7298739" y="534309"/>
            <a:ext cx="1585097" cy="3863675"/>
          </a:xfrm>
          <a:prstGeom prst="rect">
            <a:avLst/>
          </a:prstGeom>
        </p:spPr>
      </p:pic>
      <p:sp>
        <p:nvSpPr>
          <p:cNvPr id="11" name="TextBox 10">
            <a:extLst>
              <a:ext uri="{FF2B5EF4-FFF2-40B4-BE49-F238E27FC236}">
                <a16:creationId xmlns:a16="http://schemas.microsoft.com/office/drawing/2014/main" id="{150E935B-E3AE-3048-1823-4E9FB4813128}"/>
              </a:ext>
            </a:extLst>
          </p:cNvPr>
          <p:cNvSpPr txBox="1"/>
          <p:nvPr/>
        </p:nvSpPr>
        <p:spPr>
          <a:xfrm>
            <a:off x="7036899" y="84525"/>
            <a:ext cx="1913814" cy="510207"/>
          </a:xfrm>
          <a:prstGeom prst="rect">
            <a:avLst/>
          </a:prstGeom>
          <a:noFill/>
          <a:ln>
            <a:noFill/>
          </a:ln>
        </p:spPr>
        <p:txBody>
          <a:bodyPr vert="horz" wrap="none" lIns="91440" tIns="45720" rIns="91440" bIns="45720" rtlCol="0" anchor="ctr">
            <a:noAutofit/>
          </a:bodyPr>
          <a:lstStyle/>
          <a:p>
            <a:pPr algn="l"/>
            <a:r>
              <a:rPr lang="en-US" dirty="0">
                <a:latin typeface="Arial" panose="020B0604020202020204" pitchFamily="34" charset="0"/>
                <a:cs typeface="Arial" panose="020B0604020202020204" pitchFamily="34" charset="0"/>
              </a:rPr>
              <a:t>Dispenser key is in ladies </a:t>
            </a:r>
          </a:p>
          <a:p>
            <a:pPr algn="l"/>
            <a:r>
              <a:rPr lang="en-US" dirty="0">
                <a:latin typeface="Arial" panose="020B0604020202020204" pitchFamily="34" charset="0"/>
                <a:cs typeface="Arial" panose="020B0604020202020204" pitchFamily="34" charset="0"/>
              </a:rPr>
              <a:t>room - ice machine door</a:t>
            </a:r>
          </a:p>
          <a:p>
            <a:pPr algn="l"/>
            <a:endParaRPr lang="en-US" dirty="0"/>
          </a:p>
        </p:txBody>
      </p:sp>
    </p:spTree>
    <p:extLst>
      <p:ext uri="{BB962C8B-B14F-4D97-AF65-F5344CB8AC3E}">
        <p14:creationId xmlns:p14="http://schemas.microsoft.com/office/powerpoint/2010/main" val="997009327"/>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68F2C-8FBC-D2F5-1355-89E1A85B273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E07C464-25F4-A8CE-F900-D091E2B3CE36}"/>
              </a:ext>
            </a:extLst>
          </p:cNvPr>
          <p:cNvSpPr>
            <a:spLocks noGrp="1"/>
          </p:cNvSpPr>
          <p:nvPr>
            <p:ph type="sldNum" sz="quarter" idx="12"/>
          </p:nvPr>
        </p:nvSpPr>
        <p:spPr/>
        <p:txBody>
          <a:bodyPr/>
          <a:lstStyle/>
          <a:p>
            <a:fld id="{7691CCDB-B024-8747-B233-CAD1CBC7A901}" type="slidenum">
              <a:rPr lang="en-US" smtClean="0"/>
              <a:pPr/>
              <a:t>50</a:t>
            </a:fld>
            <a:endParaRPr lang="en-US"/>
          </a:p>
        </p:txBody>
      </p:sp>
      <p:sp>
        <p:nvSpPr>
          <p:cNvPr id="4" name="Footer Placeholder 3">
            <a:extLst>
              <a:ext uri="{FF2B5EF4-FFF2-40B4-BE49-F238E27FC236}">
                <a16:creationId xmlns:a16="http://schemas.microsoft.com/office/drawing/2014/main" id="{AF113E8D-441C-E97D-7AEC-DA468BE46B05}"/>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266F0BB4-D9DD-477D-7065-8FB5D5B365B1}"/>
              </a:ext>
            </a:extLst>
          </p:cNvPr>
          <p:cNvSpPr txBox="1"/>
          <p:nvPr/>
        </p:nvSpPr>
        <p:spPr>
          <a:xfrm>
            <a:off x="4572000" y="959005"/>
            <a:ext cx="3006101" cy="1843669"/>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12" name="Picture 11">
            <a:extLst>
              <a:ext uri="{FF2B5EF4-FFF2-40B4-BE49-F238E27FC236}">
                <a16:creationId xmlns:a16="http://schemas.microsoft.com/office/drawing/2014/main" id="{C3A4314F-80C2-1498-3FDB-5C2E11BC4DBE}"/>
              </a:ext>
            </a:extLst>
          </p:cNvPr>
          <p:cNvPicPr>
            <a:picLocks noChangeAspect="1"/>
          </p:cNvPicPr>
          <p:nvPr/>
        </p:nvPicPr>
        <p:blipFill>
          <a:blip r:embed="rId2"/>
          <a:stretch>
            <a:fillRect/>
          </a:stretch>
        </p:blipFill>
        <p:spPr>
          <a:xfrm>
            <a:off x="171448" y="387154"/>
            <a:ext cx="3694307" cy="4436395"/>
          </a:xfrm>
          <a:prstGeom prst="rect">
            <a:avLst/>
          </a:prstGeom>
        </p:spPr>
      </p:pic>
      <p:pic>
        <p:nvPicPr>
          <p:cNvPr id="14" name="Picture 13">
            <a:extLst>
              <a:ext uri="{FF2B5EF4-FFF2-40B4-BE49-F238E27FC236}">
                <a16:creationId xmlns:a16="http://schemas.microsoft.com/office/drawing/2014/main" id="{32F7137B-497A-15BF-4D00-49103C295179}"/>
              </a:ext>
            </a:extLst>
          </p:cNvPr>
          <p:cNvPicPr>
            <a:picLocks noChangeAspect="1"/>
          </p:cNvPicPr>
          <p:nvPr/>
        </p:nvPicPr>
        <p:blipFill>
          <a:blip r:embed="rId3"/>
          <a:stretch>
            <a:fillRect/>
          </a:stretch>
        </p:blipFill>
        <p:spPr>
          <a:xfrm>
            <a:off x="4013153" y="760719"/>
            <a:ext cx="4959399" cy="4062830"/>
          </a:xfrm>
          <a:prstGeom prst="rect">
            <a:avLst/>
          </a:prstGeom>
        </p:spPr>
      </p:pic>
      <p:sp>
        <p:nvSpPr>
          <p:cNvPr id="15" name="TextBox 14">
            <a:extLst>
              <a:ext uri="{FF2B5EF4-FFF2-40B4-BE49-F238E27FC236}">
                <a16:creationId xmlns:a16="http://schemas.microsoft.com/office/drawing/2014/main" id="{3D743018-D95F-EDFA-A05B-2C15903DD960}"/>
              </a:ext>
            </a:extLst>
          </p:cNvPr>
          <p:cNvSpPr txBox="1"/>
          <p:nvPr/>
        </p:nvSpPr>
        <p:spPr>
          <a:xfrm>
            <a:off x="3947532" y="69156"/>
            <a:ext cx="5025020" cy="630091"/>
          </a:xfrm>
          <a:prstGeom prst="rect">
            <a:avLst/>
          </a:prstGeom>
          <a:noFill/>
          <a:ln>
            <a:noFill/>
          </a:ln>
        </p:spPr>
        <p:txBody>
          <a:bodyPr vert="horz" wrap="none" lIns="91440" tIns="45720" rIns="91440" bIns="45720" rtlCol="0" anchor="ctr">
            <a:noAutofit/>
          </a:bodyPr>
          <a:lstStyle/>
          <a:p>
            <a:pPr algn="l"/>
            <a:r>
              <a:rPr lang="en-US" sz="1800" b="1" dirty="0">
                <a:latin typeface="Arial" panose="020B0604020202020204" pitchFamily="34" charset="0"/>
                <a:cs typeface="Arial" panose="020B0604020202020204" pitchFamily="34" charset="0"/>
              </a:rPr>
              <a:t>Units should look like this before you depart.</a:t>
            </a:r>
          </a:p>
        </p:txBody>
      </p:sp>
    </p:spTree>
    <p:extLst>
      <p:ext uri="{BB962C8B-B14F-4D97-AF65-F5344CB8AC3E}">
        <p14:creationId xmlns:p14="http://schemas.microsoft.com/office/powerpoint/2010/main" val="266071405"/>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6DC3CF-E496-E985-BE71-3EE3BB885B0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229516D-F3F4-44DE-D853-A4170DD62ED3}"/>
              </a:ext>
            </a:extLst>
          </p:cNvPr>
          <p:cNvSpPr>
            <a:spLocks noGrp="1"/>
          </p:cNvSpPr>
          <p:nvPr>
            <p:ph type="sldNum" sz="quarter" idx="12"/>
          </p:nvPr>
        </p:nvSpPr>
        <p:spPr/>
        <p:txBody>
          <a:bodyPr/>
          <a:lstStyle/>
          <a:p>
            <a:fld id="{7691CCDB-B024-8747-B233-CAD1CBC7A901}" type="slidenum">
              <a:rPr lang="en-US" smtClean="0"/>
              <a:pPr/>
              <a:t>51</a:t>
            </a:fld>
            <a:endParaRPr lang="en-US"/>
          </a:p>
        </p:txBody>
      </p:sp>
      <p:sp>
        <p:nvSpPr>
          <p:cNvPr id="4" name="Footer Placeholder 3">
            <a:extLst>
              <a:ext uri="{FF2B5EF4-FFF2-40B4-BE49-F238E27FC236}">
                <a16:creationId xmlns:a16="http://schemas.microsoft.com/office/drawing/2014/main" id="{15BD625B-BFE9-59DA-57A7-451D0C84B4BF}"/>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6125FF35-E21B-CDD5-261B-A3C63D2A0D6C}"/>
              </a:ext>
            </a:extLst>
          </p:cNvPr>
          <p:cNvSpPr txBox="1"/>
          <p:nvPr/>
        </p:nvSpPr>
        <p:spPr>
          <a:xfrm>
            <a:off x="-735688" y="92209"/>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1D716859-A14D-E7EE-DE88-E935353504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flipH="1" flipV="1">
            <a:off x="-61744" y="808847"/>
            <a:ext cx="4497538" cy="3607461"/>
          </a:xfrm>
          <a:prstGeom prst="rect">
            <a:avLst/>
          </a:prstGeom>
        </p:spPr>
      </p:pic>
      <p:pic>
        <p:nvPicPr>
          <p:cNvPr id="10" name="Picture 9">
            <a:extLst>
              <a:ext uri="{FF2B5EF4-FFF2-40B4-BE49-F238E27FC236}">
                <a16:creationId xmlns:a16="http://schemas.microsoft.com/office/drawing/2014/main" id="{82CCB16E-A383-927B-90C4-D02439BC5FE0}"/>
              </a:ext>
            </a:extLst>
          </p:cNvPr>
          <p:cNvPicPr>
            <a:picLocks noChangeAspect="1"/>
          </p:cNvPicPr>
          <p:nvPr/>
        </p:nvPicPr>
        <p:blipFill>
          <a:blip r:embed="rId3"/>
          <a:stretch>
            <a:fillRect/>
          </a:stretch>
        </p:blipFill>
        <p:spPr>
          <a:xfrm>
            <a:off x="5241550" y="376091"/>
            <a:ext cx="3434531" cy="4516196"/>
          </a:xfrm>
          <a:prstGeom prst="rect">
            <a:avLst/>
          </a:prstGeom>
        </p:spPr>
      </p:pic>
      <p:sp>
        <p:nvSpPr>
          <p:cNvPr id="11" name="TextBox 10">
            <a:extLst>
              <a:ext uri="{FF2B5EF4-FFF2-40B4-BE49-F238E27FC236}">
                <a16:creationId xmlns:a16="http://schemas.microsoft.com/office/drawing/2014/main" id="{CBA482A8-DC4C-FE60-E929-64FD5803483F}"/>
              </a:ext>
            </a:extLst>
          </p:cNvPr>
          <p:cNvSpPr txBox="1"/>
          <p:nvPr/>
        </p:nvSpPr>
        <p:spPr>
          <a:xfrm>
            <a:off x="2044390" y="48989"/>
            <a:ext cx="4371277" cy="327102"/>
          </a:xfrm>
          <a:prstGeom prst="rect">
            <a:avLst/>
          </a:prstGeom>
          <a:noFill/>
          <a:ln>
            <a:noFill/>
          </a:ln>
        </p:spPr>
        <p:txBody>
          <a:bodyPr vert="horz" wrap="none" lIns="91440" tIns="45720" rIns="91440" bIns="45720" rtlCol="0" anchor="ctr">
            <a:noAutofit/>
          </a:bodyPr>
          <a:lstStyle/>
          <a:p>
            <a:pPr algn="l"/>
            <a:r>
              <a:rPr lang="en-US" b="1" dirty="0">
                <a:latin typeface="Arial" panose="020B0604020202020204" pitchFamily="34" charset="0"/>
                <a:cs typeface="Arial" panose="020B0604020202020204" pitchFamily="34" charset="0"/>
              </a:rPr>
              <a:t>Camp Honi </a:t>
            </a:r>
            <a:r>
              <a:rPr lang="en-US" b="1" dirty="0" err="1">
                <a:latin typeface="Arial" panose="020B0604020202020204" pitchFamily="34" charset="0"/>
                <a:cs typeface="Arial" panose="020B0604020202020204" pitchFamily="34" charset="0"/>
              </a:rPr>
              <a:t>Hanta</a:t>
            </a:r>
            <a:r>
              <a:rPr lang="en-US" b="1" dirty="0">
                <a:latin typeface="Arial" panose="020B0604020202020204" pitchFamily="34" charset="0"/>
                <a:cs typeface="Arial" panose="020B0604020202020204" pitchFamily="34" charset="0"/>
              </a:rPr>
              <a:t> Kitchen not being cleaned properly</a:t>
            </a:r>
          </a:p>
        </p:txBody>
      </p:sp>
    </p:spTree>
    <p:extLst>
      <p:ext uri="{BB962C8B-B14F-4D97-AF65-F5344CB8AC3E}">
        <p14:creationId xmlns:p14="http://schemas.microsoft.com/office/powerpoint/2010/main" val="906188987"/>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68800-82C5-8240-916E-EAA9B8947C11}"/>
            </a:ext>
          </a:extLst>
        </p:cNvPr>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E3421270-C4FE-7528-B38C-BC12E54A73A0}"/>
              </a:ext>
            </a:extLst>
          </p:cNvPr>
          <p:cNvSpPr>
            <a:spLocks noGrp="1"/>
          </p:cNvSpPr>
          <p:nvPr>
            <p:ph type="sldNum" sz="quarter" idx="12"/>
          </p:nvPr>
        </p:nvSpPr>
        <p:spPr/>
        <p:txBody>
          <a:bodyPr/>
          <a:lstStyle/>
          <a:p>
            <a:fld id="{7691CCDB-B024-8747-B233-CAD1CBC7A901}" type="slidenum">
              <a:rPr lang="en-US" smtClean="0"/>
              <a:pPr/>
              <a:t>52</a:t>
            </a:fld>
            <a:endParaRPr lang="en-US"/>
          </a:p>
        </p:txBody>
      </p:sp>
      <p:sp>
        <p:nvSpPr>
          <p:cNvPr id="8" name="Text Placeholder 4">
            <a:extLst>
              <a:ext uri="{FF2B5EF4-FFF2-40B4-BE49-F238E27FC236}">
                <a16:creationId xmlns:a16="http://schemas.microsoft.com/office/drawing/2014/main" id="{AE4919ED-C1E6-01B2-0D02-B82375CA5EB7}"/>
              </a:ext>
            </a:extLst>
          </p:cNvPr>
          <p:cNvSpPr txBox="1">
            <a:spLocks/>
          </p:cNvSpPr>
          <p:nvPr/>
        </p:nvSpPr>
        <p:spPr>
          <a:xfrm>
            <a:off x="5265755" y="2571750"/>
            <a:ext cx="4387097" cy="1896172"/>
          </a:xfrm>
          <a:prstGeom prst="rect">
            <a:avLst/>
          </a:prstGeom>
        </p:spPr>
        <p:txBody>
          <a:bodyPr vert="horz" lIns="0" tIns="45720" rIns="91440" bIns="45720"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sz="1800" dirty="0"/>
          </a:p>
          <a:p>
            <a:endParaRPr lang="en-US" sz="1800" b="1" dirty="0"/>
          </a:p>
          <a:p>
            <a:endParaRPr lang="en-US" sz="1800" b="1" dirty="0"/>
          </a:p>
          <a:p>
            <a:endParaRPr lang="en-US" sz="1800" dirty="0"/>
          </a:p>
        </p:txBody>
      </p:sp>
      <p:sp>
        <p:nvSpPr>
          <p:cNvPr id="7" name="TextBox 6">
            <a:extLst>
              <a:ext uri="{FF2B5EF4-FFF2-40B4-BE49-F238E27FC236}">
                <a16:creationId xmlns:a16="http://schemas.microsoft.com/office/drawing/2014/main" id="{45CF7575-5583-77A1-1B47-932E3644CD9B}"/>
              </a:ext>
            </a:extLst>
          </p:cNvPr>
          <p:cNvSpPr txBox="1"/>
          <p:nvPr/>
        </p:nvSpPr>
        <p:spPr>
          <a:xfrm>
            <a:off x="107949" y="81776"/>
            <a:ext cx="8928101" cy="4979948"/>
          </a:xfrm>
          <a:prstGeom prst="rect">
            <a:avLst/>
          </a:prstGeom>
          <a:noFill/>
          <a:ln>
            <a:noFill/>
          </a:ln>
        </p:spPr>
        <p:txBody>
          <a:bodyPr vert="horz" wrap="none" lIns="91440" tIns="45720" rIns="91440" bIns="45720" rtlCol="0" anchor="ctr">
            <a:noAutofit/>
          </a:bodyPr>
          <a:lstStyle/>
          <a:p>
            <a:pPr algn="l"/>
            <a:endParaRPr lang="en-US" sz="1600" b="1" u="sng" dirty="0">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                                               </a:t>
            </a:r>
            <a:r>
              <a:rPr lang="en-US" sz="1600" b="1" u="sng" dirty="0">
                <a:latin typeface="Arial" panose="020B0604020202020204" pitchFamily="34" charset="0"/>
                <a:cs typeface="Arial" panose="020B0604020202020204" pitchFamily="34" charset="0"/>
              </a:rPr>
              <a:t>Friendly reminders</a:t>
            </a:r>
            <a:r>
              <a:rPr lang="en-US" sz="1600" dirty="0">
                <a:latin typeface="Arial" panose="020B0604020202020204" pitchFamily="34" charset="0"/>
                <a:cs typeface="Arial" panose="020B0604020202020204" pitchFamily="34" charset="0"/>
              </a:rPr>
              <a:t>:</a:t>
            </a:r>
          </a:p>
          <a:p>
            <a:pPr algn="l"/>
            <a:endParaRPr lang="en-US" sz="1600" dirty="0">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All items you bring to camp, </a:t>
            </a:r>
            <a:r>
              <a:rPr lang="en-US" sz="1600" b="1" u="sng" dirty="0">
                <a:latin typeface="Arial" panose="020B0604020202020204" pitchFamily="34" charset="0"/>
                <a:cs typeface="Arial" panose="020B0604020202020204" pitchFamily="34" charset="0"/>
              </a:rPr>
              <a:t>MUST</a:t>
            </a:r>
            <a:r>
              <a:rPr lang="en-US" sz="1600" dirty="0">
                <a:latin typeface="Arial" panose="020B0604020202020204" pitchFamily="34" charset="0"/>
                <a:cs typeface="Arial" panose="020B0604020202020204" pitchFamily="34" charset="0"/>
              </a:rPr>
              <a:t> go home with you (do not leave behind any cleaning items), </a:t>
            </a:r>
          </a:p>
          <a:p>
            <a:pPr algn="l"/>
            <a:r>
              <a:rPr lang="en-US" sz="1600" dirty="0">
                <a:latin typeface="Arial" panose="020B0604020202020204" pitchFamily="34" charset="0"/>
                <a:cs typeface="Arial" panose="020B0604020202020204" pitchFamily="34" charset="0"/>
              </a:rPr>
              <a:t>items left will be thrown away, use your resources wisely! </a:t>
            </a:r>
            <a:r>
              <a:rPr lang="en-US" sz="1600" dirty="0">
                <a:latin typeface="Arial" panose="020B0604020202020204" pitchFamily="34" charset="0"/>
                <a:cs typeface="Arial" panose="020B0604020202020204" pitchFamily="34" charset="0"/>
                <a:sym typeface="Wingdings" panose="05000000000000000000" pitchFamily="2" charset="2"/>
              </a:rPr>
              <a:t></a:t>
            </a:r>
            <a:endParaRPr lang="en-US" sz="1600" dirty="0">
              <a:latin typeface="Arial" panose="020B0604020202020204" pitchFamily="34" charset="0"/>
              <a:cs typeface="Arial" panose="020B0604020202020204" pitchFamily="34" charset="0"/>
            </a:endParaRPr>
          </a:p>
          <a:p>
            <a:pPr algn="l"/>
            <a:endParaRPr lang="en-US" sz="1600" dirty="0">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Each troop house has standard equipment in it, it should be left the same way</a:t>
            </a:r>
          </a:p>
          <a:p>
            <a:pPr algn="l"/>
            <a:r>
              <a:rPr lang="en-US" sz="1600" dirty="0">
                <a:latin typeface="Arial" panose="020B0604020202020204" pitchFamily="34" charset="0"/>
                <a:cs typeface="Arial" panose="020B0604020202020204" pitchFamily="34" charset="0"/>
              </a:rPr>
              <a:t>when your group departs – recently added new campfire grill grates </a:t>
            </a:r>
          </a:p>
          <a:p>
            <a:pPr algn="l"/>
            <a:endParaRPr lang="en-US" sz="1600" dirty="0">
              <a:latin typeface="Arial" panose="020B0604020202020204" pitchFamily="34" charset="0"/>
              <a:cs typeface="Arial" panose="020B0604020202020204" pitchFamily="34" charset="0"/>
            </a:endParaRPr>
          </a:p>
          <a:p>
            <a:pPr algn="l"/>
            <a:r>
              <a:rPr lang="en-US" sz="1600" b="1" u="sng" dirty="0">
                <a:latin typeface="Arial" panose="020B0604020202020204" pitchFamily="34" charset="0"/>
                <a:cs typeface="Arial" panose="020B0604020202020204" pitchFamily="34" charset="0"/>
              </a:rPr>
              <a:t>Items left </a:t>
            </a:r>
            <a:r>
              <a:rPr lang="en-US" sz="1600" dirty="0">
                <a:latin typeface="Arial" panose="020B0604020202020204" pitchFamily="34" charset="0"/>
                <a:cs typeface="Arial" panose="020B0604020202020204" pitchFamily="34" charset="0"/>
              </a:rPr>
              <a:t>– becomes our caretakers' issue when storms/hurricane and debris all over camp </a:t>
            </a:r>
          </a:p>
          <a:p>
            <a:pPr algn="l"/>
            <a:r>
              <a:rPr lang="en-US" sz="1600" dirty="0">
                <a:latin typeface="Arial" panose="020B0604020202020204" pitchFamily="34" charset="0"/>
                <a:cs typeface="Arial" panose="020B0604020202020204" pitchFamily="34" charset="0"/>
              </a:rPr>
              <a:t>that someone must clean up or we pay a vendor for cleanup </a:t>
            </a:r>
          </a:p>
          <a:p>
            <a:pPr algn="l"/>
            <a:endParaRPr lang="en-US" sz="1600" dirty="0">
              <a:latin typeface="Arial" panose="020B0604020202020204" pitchFamily="34" charset="0"/>
              <a:cs typeface="Arial" panose="020B0604020202020204" pitchFamily="34" charset="0"/>
            </a:endParaRPr>
          </a:p>
          <a:p>
            <a:pPr algn="l"/>
            <a:r>
              <a:rPr lang="en-US" sz="1600" b="1" u="sng" dirty="0">
                <a:latin typeface="Arial" panose="020B0604020202020204" pitchFamily="34" charset="0"/>
                <a:cs typeface="Arial" panose="020B0604020202020204" pitchFamily="34" charset="0"/>
              </a:rPr>
              <a:t>One car per site </a:t>
            </a:r>
            <a:r>
              <a:rPr lang="en-US" sz="1600" dirty="0">
                <a:latin typeface="Arial" panose="020B0604020202020204" pitchFamily="34" charset="0"/>
                <a:cs typeface="Arial" panose="020B0604020202020204" pitchFamily="34" charset="0"/>
              </a:rPr>
              <a:t>– many are breaking this policy, this is for safety reasons, many are not following</a:t>
            </a:r>
          </a:p>
          <a:p>
            <a:pPr algn="l"/>
            <a:r>
              <a:rPr lang="en-US" sz="1600" dirty="0">
                <a:latin typeface="Arial" panose="020B0604020202020204" pitchFamily="34" charset="0"/>
                <a:cs typeface="Arial" panose="020B0604020202020204" pitchFamily="34" charset="0"/>
              </a:rPr>
              <a:t>this policy, this will be enforced or you may be fined going forward</a:t>
            </a:r>
          </a:p>
          <a:p>
            <a:pPr algn="l"/>
            <a:endParaRPr lang="en-US" sz="1600" dirty="0">
              <a:latin typeface="Arial" panose="020B0604020202020204" pitchFamily="34" charset="0"/>
              <a:cs typeface="Arial" panose="020B0604020202020204" pitchFamily="34" charset="0"/>
            </a:endParaRPr>
          </a:p>
          <a:p>
            <a:pPr algn="l"/>
            <a:r>
              <a:rPr lang="en-US" sz="1600" b="1" u="sng" dirty="0">
                <a:latin typeface="Arial" panose="020B0604020202020204" pitchFamily="34" charset="0"/>
                <a:cs typeface="Arial" panose="020B0604020202020204" pitchFamily="34" charset="0"/>
              </a:rPr>
              <a:t>REPORT</a:t>
            </a:r>
            <a:r>
              <a:rPr lang="en-US" sz="1600" dirty="0">
                <a:latin typeface="Arial" panose="020B0604020202020204" pitchFamily="34" charset="0"/>
                <a:cs typeface="Arial" panose="020B0604020202020204" pitchFamily="34" charset="0"/>
              </a:rPr>
              <a:t> – all broken or damaged items/equipment when completing Checkout List Form</a:t>
            </a:r>
          </a:p>
          <a:p>
            <a:pPr algn="l"/>
            <a:endParaRPr lang="en-US" sz="1600" dirty="0">
              <a:latin typeface="Arial" panose="020B0604020202020204" pitchFamily="34" charset="0"/>
              <a:cs typeface="Arial" panose="020B0604020202020204" pitchFamily="34" charset="0"/>
            </a:endParaRPr>
          </a:p>
          <a:p>
            <a:pPr algn="l"/>
            <a:r>
              <a:rPr lang="en-US" sz="1600" b="1" u="sng" dirty="0">
                <a:latin typeface="Arial" panose="020B0604020202020204" pitchFamily="34" charset="0"/>
                <a:cs typeface="Arial" panose="020B0604020202020204" pitchFamily="34" charset="0"/>
              </a:rPr>
              <a:t>Property Emergencies </a:t>
            </a:r>
            <a:r>
              <a:rPr lang="en-US" sz="1600" dirty="0">
                <a:latin typeface="Arial" panose="020B0604020202020204" pitchFamily="34" charset="0"/>
                <a:cs typeface="Arial" panose="020B0604020202020204" pitchFamily="34" charset="0"/>
              </a:rPr>
              <a:t>– Phone number is on all emergency signs in camp units and GSH’s </a:t>
            </a:r>
          </a:p>
          <a:p>
            <a:pPr algn="l"/>
            <a:r>
              <a:rPr lang="en-US" sz="1600" dirty="0">
                <a:latin typeface="Arial" panose="020B0604020202020204" pitchFamily="34" charset="0"/>
                <a:cs typeface="Arial" panose="020B0604020202020204" pitchFamily="34" charset="0"/>
              </a:rPr>
              <a:t>Number is also sent in email for camp code(s) confirmation</a:t>
            </a:r>
          </a:p>
        </p:txBody>
      </p:sp>
      <p:pic>
        <p:nvPicPr>
          <p:cNvPr id="3" name="Picture 2">
            <a:extLst>
              <a:ext uri="{FF2B5EF4-FFF2-40B4-BE49-F238E27FC236}">
                <a16:creationId xmlns:a16="http://schemas.microsoft.com/office/drawing/2014/main" id="{E2432CA9-0E2A-C377-89CA-10C6777489DC}"/>
              </a:ext>
            </a:extLst>
          </p:cNvPr>
          <p:cNvPicPr>
            <a:picLocks noChangeAspect="1"/>
          </p:cNvPicPr>
          <p:nvPr/>
        </p:nvPicPr>
        <p:blipFill>
          <a:blip r:embed="rId3"/>
          <a:stretch>
            <a:fillRect/>
          </a:stretch>
        </p:blipFill>
        <p:spPr>
          <a:xfrm>
            <a:off x="188694" y="81776"/>
            <a:ext cx="1445789" cy="817756"/>
          </a:xfrm>
          <a:prstGeom prst="rect">
            <a:avLst/>
          </a:prstGeom>
        </p:spPr>
      </p:pic>
      <p:pic>
        <p:nvPicPr>
          <p:cNvPr id="4" name="Picture 3">
            <a:extLst>
              <a:ext uri="{FF2B5EF4-FFF2-40B4-BE49-F238E27FC236}">
                <a16:creationId xmlns:a16="http://schemas.microsoft.com/office/drawing/2014/main" id="{55D5F288-EA08-83C4-BEBC-F306250509CA}"/>
              </a:ext>
            </a:extLst>
          </p:cNvPr>
          <p:cNvPicPr>
            <a:picLocks noChangeAspect="1"/>
          </p:cNvPicPr>
          <p:nvPr/>
        </p:nvPicPr>
        <p:blipFill>
          <a:blip r:embed="rId4"/>
          <a:stretch>
            <a:fillRect/>
          </a:stretch>
        </p:blipFill>
        <p:spPr>
          <a:xfrm>
            <a:off x="7325288" y="1634520"/>
            <a:ext cx="1435467" cy="685165"/>
          </a:xfrm>
          <a:prstGeom prst="rect">
            <a:avLst/>
          </a:prstGeom>
        </p:spPr>
      </p:pic>
      <p:pic>
        <p:nvPicPr>
          <p:cNvPr id="5" name="Picture 4">
            <a:extLst>
              <a:ext uri="{FF2B5EF4-FFF2-40B4-BE49-F238E27FC236}">
                <a16:creationId xmlns:a16="http://schemas.microsoft.com/office/drawing/2014/main" id="{3A7FD7FB-1424-195A-5058-9F9B822018B4}"/>
              </a:ext>
            </a:extLst>
          </p:cNvPr>
          <p:cNvPicPr>
            <a:picLocks noChangeAspect="1"/>
          </p:cNvPicPr>
          <p:nvPr/>
        </p:nvPicPr>
        <p:blipFill>
          <a:blip r:embed="rId5"/>
          <a:stretch>
            <a:fillRect/>
          </a:stretch>
        </p:blipFill>
        <p:spPr>
          <a:xfrm>
            <a:off x="5854829" y="81776"/>
            <a:ext cx="926362" cy="899532"/>
          </a:xfrm>
          <a:prstGeom prst="rect">
            <a:avLst/>
          </a:prstGeom>
        </p:spPr>
      </p:pic>
    </p:spTree>
    <p:extLst>
      <p:ext uri="{BB962C8B-B14F-4D97-AF65-F5344CB8AC3E}">
        <p14:creationId xmlns:p14="http://schemas.microsoft.com/office/powerpoint/2010/main" val="3533166981"/>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33FB8-34B6-DF5C-5BB0-D05BD8E75862}"/>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81D515F-9528-DF58-C867-2EDC2DD91716}"/>
              </a:ext>
            </a:extLst>
          </p:cNvPr>
          <p:cNvSpPr>
            <a:spLocks noGrp="1"/>
          </p:cNvSpPr>
          <p:nvPr>
            <p:ph type="sldNum" sz="quarter" idx="12"/>
          </p:nvPr>
        </p:nvSpPr>
        <p:spPr/>
        <p:txBody>
          <a:bodyPr/>
          <a:lstStyle/>
          <a:p>
            <a:fld id="{7691CCDB-B024-8747-B233-CAD1CBC7A901}" type="slidenum">
              <a:rPr lang="en-US" smtClean="0"/>
              <a:pPr/>
              <a:t>53</a:t>
            </a:fld>
            <a:endParaRPr lang="en-US"/>
          </a:p>
        </p:txBody>
      </p:sp>
      <p:sp>
        <p:nvSpPr>
          <p:cNvPr id="4" name="Footer Placeholder 3">
            <a:extLst>
              <a:ext uri="{FF2B5EF4-FFF2-40B4-BE49-F238E27FC236}">
                <a16:creationId xmlns:a16="http://schemas.microsoft.com/office/drawing/2014/main" id="{9A4DAD62-2D8E-AE62-138A-7D3983CD4398}"/>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994D5D60-2528-63D5-624F-447E2E0500EE}"/>
              </a:ext>
            </a:extLst>
          </p:cNvPr>
          <p:cNvSpPr txBox="1"/>
          <p:nvPr/>
        </p:nvSpPr>
        <p:spPr>
          <a:xfrm>
            <a:off x="318101" y="743415"/>
            <a:ext cx="4253899" cy="832624"/>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202AE668-CDB6-4900-E5FC-15C90C54EFC9}"/>
              </a:ext>
            </a:extLst>
          </p:cNvPr>
          <p:cNvPicPr>
            <a:picLocks noChangeAspect="1"/>
          </p:cNvPicPr>
          <p:nvPr/>
        </p:nvPicPr>
        <p:blipFill>
          <a:blip r:embed="rId2"/>
          <a:stretch>
            <a:fillRect/>
          </a:stretch>
        </p:blipFill>
        <p:spPr>
          <a:xfrm>
            <a:off x="4949965" y="173185"/>
            <a:ext cx="3420884" cy="4581817"/>
          </a:xfrm>
          <a:prstGeom prst="rect">
            <a:avLst/>
          </a:prstGeom>
        </p:spPr>
      </p:pic>
      <p:sp>
        <p:nvSpPr>
          <p:cNvPr id="5" name="TextBox 4">
            <a:extLst>
              <a:ext uri="{FF2B5EF4-FFF2-40B4-BE49-F238E27FC236}">
                <a16:creationId xmlns:a16="http://schemas.microsoft.com/office/drawing/2014/main" id="{4D5FA705-167A-4387-A06E-FB9BFBD09BEC}"/>
              </a:ext>
            </a:extLst>
          </p:cNvPr>
          <p:cNvSpPr txBox="1"/>
          <p:nvPr/>
        </p:nvSpPr>
        <p:spPr>
          <a:xfrm>
            <a:off x="498088" y="743414"/>
            <a:ext cx="3695948" cy="2088996"/>
          </a:xfrm>
          <a:prstGeom prst="rect">
            <a:avLst/>
          </a:prstGeom>
          <a:noFill/>
          <a:ln>
            <a:noFill/>
          </a:ln>
        </p:spPr>
        <p:txBody>
          <a:bodyPr vert="horz" wrap="square" lIns="91440" tIns="45720" rIns="91440" bIns="45720" rtlCol="0" anchor="ctr">
            <a:noAutofit/>
          </a:bodyPr>
          <a:lstStyle/>
          <a:p>
            <a:pPr algn="l"/>
            <a:r>
              <a:rPr lang="en-US" sz="2000" b="1" dirty="0">
                <a:latin typeface="Arial" panose="020B0604020202020204" pitchFamily="34" charset="0"/>
                <a:cs typeface="Arial" panose="020B0604020202020204" pitchFamily="34" charset="0"/>
              </a:rPr>
              <a:t>Braden River High School</a:t>
            </a:r>
          </a:p>
          <a:p>
            <a:pPr algn="l"/>
            <a:r>
              <a:rPr lang="en-US" sz="2000" b="1" dirty="0">
                <a:latin typeface="Arial" panose="020B0604020202020204" pitchFamily="34" charset="0"/>
                <a:cs typeface="Arial" panose="020B0604020202020204" pitchFamily="34" charset="0"/>
              </a:rPr>
              <a:t> Orienteering group</a:t>
            </a:r>
          </a:p>
          <a:p>
            <a:pPr algn="l"/>
            <a:endParaRPr lang="en-US" sz="2000" b="1" dirty="0">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v"/>
            </a:pPr>
            <a:r>
              <a:rPr lang="en-US" sz="2000" b="1" dirty="0">
                <a:latin typeface="Arial" panose="020B0604020202020204" pitchFamily="34" charset="0"/>
                <a:cs typeface="Arial" panose="020B0604020202020204" pitchFamily="34" charset="0"/>
              </a:rPr>
              <a:t>Other signs painted </a:t>
            </a:r>
          </a:p>
          <a:p>
            <a:pPr algn="l"/>
            <a:r>
              <a:rPr lang="en-US" sz="2000" b="1" dirty="0">
                <a:latin typeface="Arial" panose="020B0604020202020204" pitchFamily="34" charset="0"/>
                <a:cs typeface="Arial" panose="020B0604020202020204" pitchFamily="34" charset="0"/>
              </a:rPr>
              <a:t>     throughout camp</a:t>
            </a:r>
          </a:p>
        </p:txBody>
      </p:sp>
    </p:spTree>
    <p:extLst>
      <p:ext uri="{BB962C8B-B14F-4D97-AF65-F5344CB8AC3E}">
        <p14:creationId xmlns:p14="http://schemas.microsoft.com/office/powerpoint/2010/main" val="3661338062"/>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055CE-A6EC-C5B3-5D43-11C85C1B1F2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D042490-DFD2-AD53-A46A-BC342B9822AF}"/>
              </a:ext>
            </a:extLst>
          </p:cNvPr>
          <p:cNvSpPr>
            <a:spLocks noGrp="1"/>
          </p:cNvSpPr>
          <p:nvPr>
            <p:ph type="sldNum" sz="quarter" idx="12"/>
          </p:nvPr>
        </p:nvSpPr>
        <p:spPr/>
        <p:txBody>
          <a:bodyPr/>
          <a:lstStyle/>
          <a:p>
            <a:fld id="{7691CCDB-B024-8747-B233-CAD1CBC7A901}" type="slidenum">
              <a:rPr lang="en-US" smtClean="0"/>
              <a:pPr/>
              <a:t>54</a:t>
            </a:fld>
            <a:endParaRPr lang="en-US"/>
          </a:p>
        </p:txBody>
      </p:sp>
      <p:sp>
        <p:nvSpPr>
          <p:cNvPr id="4" name="Footer Placeholder 3">
            <a:extLst>
              <a:ext uri="{FF2B5EF4-FFF2-40B4-BE49-F238E27FC236}">
                <a16:creationId xmlns:a16="http://schemas.microsoft.com/office/drawing/2014/main" id="{5792EE74-BF85-FFCB-8B1F-8B239D7FD9C1}"/>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70BD19EB-CC21-938D-8611-A2CFD85E655C}"/>
              </a:ext>
            </a:extLst>
          </p:cNvPr>
          <p:cNvSpPr txBox="1"/>
          <p:nvPr/>
        </p:nvSpPr>
        <p:spPr>
          <a:xfrm>
            <a:off x="-827896" y="1523999"/>
            <a:ext cx="3006101" cy="1843669"/>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1344A26F-A76E-DF25-1CA5-E95DD32EC730}"/>
              </a:ext>
            </a:extLst>
          </p:cNvPr>
          <p:cNvPicPr>
            <a:picLocks noChangeAspect="1"/>
          </p:cNvPicPr>
          <p:nvPr/>
        </p:nvPicPr>
        <p:blipFill>
          <a:blip r:embed="rId2"/>
          <a:stretch>
            <a:fillRect/>
          </a:stretch>
        </p:blipFill>
        <p:spPr>
          <a:xfrm>
            <a:off x="4303059" y="1568577"/>
            <a:ext cx="4732992" cy="2722699"/>
          </a:xfrm>
          <a:prstGeom prst="rect">
            <a:avLst/>
          </a:prstGeom>
        </p:spPr>
      </p:pic>
      <p:pic>
        <p:nvPicPr>
          <p:cNvPr id="9" name="Picture 8">
            <a:extLst>
              <a:ext uri="{FF2B5EF4-FFF2-40B4-BE49-F238E27FC236}">
                <a16:creationId xmlns:a16="http://schemas.microsoft.com/office/drawing/2014/main" id="{2CD11F51-A163-DF51-C654-926B4DC99F16}"/>
              </a:ext>
            </a:extLst>
          </p:cNvPr>
          <p:cNvPicPr>
            <a:picLocks noChangeAspect="1"/>
          </p:cNvPicPr>
          <p:nvPr/>
        </p:nvPicPr>
        <p:blipFill>
          <a:blip r:embed="rId3"/>
          <a:stretch>
            <a:fillRect/>
          </a:stretch>
        </p:blipFill>
        <p:spPr>
          <a:xfrm>
            <a:off x="106293" y="89656"/>
            <a:ext cx="4091031" cy="2722700"/>
          </a:xfrm>
          <a:prstGeom prst="rect">
            <a:avLst/>
          </a:prstGeom>
        </p:spPr>
      </p:pic>
      <p:sp>
        <p:nvSpPr>
          <p:cNvPr id="5" name="TextBox 4">
            <a:extLst>
              <a:ext uri="{FF2B5EF4-FFF2-40B4-BE49-F238E27FC236}">
                <a16:creationId xmlns:a16="http://schemas.microsoft.com/office/drawing/2014/main" id="{FC7CA095-55F4-C896-2C68-F35E51AC5A92}"/>
              </a:ext>
            </a:extLst>
          </p:cNvPr>
          <p:cNvSpPr txBox="1"/>
          <p:nvPr/>
        </p:nvSpPr>
        <p:spPr>
          <a:xfrm>
            <a:off x="171449" y="2886417"/>
            <a:ext cx="1419458" cy="741445"/>
          </a:xfrm>
          <a:prstGeom prst="rect">
            <a:avLst/>
          </a:prstGeom>
          <a:noFill/>
          <a:ln>
            <a:noFill/>
          </a:ln>
        </p:spPr>
        <p:txBody>
          <a:bodyPr vert="horz" wrap="none" lIns="91440" tIns="45720" rIns="91440" bIns="45720" rtlCol="0" anchor="ctr">
            <a:noAutofit/>
          </a:bodyPr>
          <a:lstStyle/>
          <a:p>
            <a:pPr algn="l"/>
            <a:r>
              <a:rPr lang="en-US" sz="3200" b="1" dirty="0">
                <a:latin typeface="Arial" panose="020B0604020202020204" pitchFamily="34" charset="0"/>
                <a:cs typeface="Arial" panose="020B0604020202020204" pitchFamily="34" charset="0"/>
              </a:rPr>
              <a:t>Before</a:t>
            </a:r>
          </a:p>
        </p:txBody>
      </p:sp>
      <p:sp>
        <p:nvSpPr>
          <p:cNvPr id="6" name="TextBox 5">
            <a:extLst>
              <a:ext uri="{FF2B5EF4-FFF2-40B4-BE49-F238E27FC236}">
                <a16:creationId xmlns:a16="http://schemas.microsoft.com/office/drawing/2014/main" id="{CD791EF1-560D-2D36-A975-3077B7AA2D58}"/>
              </a:ext>
            </a:extLst>
          </p:cNvPr>
          <p:cNvSpPr txBox="1"/>
          <p:nvPr/>
        </p:nvSpPr>
        <p:spPr>
          <a:xfrm>
            <a:off x="7798419" y="1904138"/>
            <a:ext cx="802888" cy="490654"/>
          </a:xfrm>
          <a:prstGeom prst="rect">
            <a:avLst/>
          </a:prstGeom>
          <a:noFill/>
          <a:ln>
            <a:noFill/>
          </a:ln>
        </p:spPr>
        <p:txBody>
          <a:bodyPr vert="horz" wrap="none" lIns="91440" tIns="45720" rIns="91440" bIns="45720" rtlCol="0" anchor="ctr">
            <a:noAutofit/>
          </a:bodyPr>
          <a:lstStyle/>
          <a:p>
            <a:pPr algn="l"/>
            <a:r>
              <a:rPr lang="en-US" dirty="0"/>
              <a:t>After</a:t>
            </a:r>
          </a:p>
        </p:txBody>
      </p:sp>
      <p:sp>
        <p:nvSpPr>
          <p:cNvPr id="8" name="TextBox 7">
            <a:extLst>
              <a:ext uri="{FF2B5EF4-FFF2-40B4-BE49-F238E27FC236}">
                <a16:creationId xmlns:a16="http://schemas.microsoft.com/office/drawing/2014/main" id="{50068F58-1BEA-56A2-C537-5A21143D040E}"/>
              </a:ext>
            </a:extLst>
          </p:cNvPr>
          <p:cNvSpPr txBox="1"/>
          <p:nvPr/>
        </p:nvSpPr>
        <p:spPr>
          <a:xfrm>
            <a:off x="7798419" y="4199396"/>
            <a:ext cx="1095918" cy="727153"/>
          </a:xfrm>
          <a:prstGeom prst="rect">
            <a:avLst/>
          </a:prstGeom>
          <a:noFill/>
          <a:ln>
            <a:noFill/>
          </a:ln>
        </p:spPr>
        <p:txBody>
          <a:bodyPr vert="horz" wrap="none" lIns="91440" tIns="45720" rIns="91440" bIns="45720" rtlCol="0" anchor="ctr">
            <a:noAutofit/>
          </a:bodyPr>
          <a:lstStyle/>
          <a:p>
            <a:pPr algn="l"/>
            <a:r>
              <a:rPr lang="en-US" sz="3200" b="1" dirty="0">
                <a:latin typeface="Arial" panose="020B0604020202020204" pitchFamily="34" charset="0"/>
                <a:cs typeface="Arial" panose="020B0604020202020204" pitchFamily="34" charset="0"/>
              </a:rPr>
              <a:t>After</a:t>
            </a:r>
          </a:p>
        </p:txBody>
      </p:sp>
      <p:sp>
        <p:nvSpPr>
          <p:cNvPr id="10" name="TextBox 9">
            <a:extLst>
              <a:ext uri="{FF2B5EF4-FFF2-40B4-BE49-F238E27FC236}">
                <a16:creationId xmlns:a16="http://schemas.microsoft.com/office/drawing/2014/main" id="{42AD6F38-E2C4-6127-9C46-3277BF060F47}"/>
              </a:ext>
            </a:extLst>
          </p:cNvPr>
          <p:cNvSpPr txBox="1"/>
          <p:nvPr/>
        </p:nvSpPr>
        <p:spPr>
          <a:xfrm>
            <a:off x="4197324" y="423746"/>
            <a:ext cx="4946677" cy="810322"/>
          </a:xfrm>
          <a:prstGeom prst="rect">
            <a:avLst/>
          </a:prstGeom>
          <a:noFill/>
          <a:ln>
            <a:noFill/>
          </a:ln>
        </p:spPr>
        <p:txBody>
          <a:bodyPr vert="horz" wrap="none" lIns="91440" tIns="45720" rIns="91440" bIns="45720" rtlCol="0" anchor="ctr">
            <a:noAutofit/>
          </a:bodyPr>
          <a:lstStyle/>
          <a:p>
            <a:pPr algn="l"/>
            <a:r>
              <a:rPr lang="en-US" sz="1600" b="1" dirty="0">
                <a:latin typeface="Arial" panose="020B0604020202020204" pitchFamily="34" charset="0"/>
                <a:cs typeface="Arial" panose="020B0604020202020204" pitchFamily="34" charset="0"/>
              </a:rPr>
              <a:t>Outside summer rental groups service projects</a:t>
            </a:r>
          </a:p>
          <a:p>
            <a:pPr algn="l"/>
            <a:r>
              <a:rPr lang="en-US" sz="1600" b="1" dirty="0">
                <a:latin typeface="Arial" panose="020B0604020202020204" pitchFamily="34" charset="0"/>
                <a:cs typeface="Arial" panose="020B0604020202020204" pitchFamily="34" charset="0"/>
              </a:rPr>
              <a:t>* Revenue intake for outside rentals up to $30,000 </a:t>
            </a:r>
          </a:p>
        </p:txBody>
      </p:sp>
    </p:spTree>
    <p:extLst>
      <p:ext uri="{BB962C8B-B14F-4D97-AF65-F5344CB8AC3E}">
        <p14:creationId xmlns:p14="http://schemas.microsoft.com/office/powerpoint/2010/main" val="3150776665"/>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8979D-2D2C-7DAA-831F-77C781436A4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A5A27C-0E6D-919D-72EE-B2A2882B4A87}"/>
              </a:ext>
            </a:extLst>
          </p:cNvPr>
          <p:cNvSpPr>
            <a:spLocks noGrp="1"/>
          </p:cNvSpPr>
          <p:nvPr>
            <p:ph type="sldNum" sz="quarter" idx="12"/>
          </p:nvPr>
        </p:nvSpPr>
        <p:spPr/>
        <p:txBody>
          <a:bodyPr/>
          <a:lstStyle/>
          <a:p>
            <a:fld id="{7691CCDB-B024-8747-B233-CAD1CBC7A901}" type="slidenum">
              <a:rPr lang="en-US" smtClean="0"/>
              <a:pPr/>
              <a:t>55</a:t>
            </a:fld>
            <a:endParaRPr lang="en-US"/>
          </a:p>
        </p:txBody>
      </p:sp>
      <p:sp>
        <p:nvSpPr>
          <p:cNvPr id="4" name="Footer Placeholder 3">
            <a:extLst>
              <a:ext uri="{FF2B5EF4-FFF2-40B4-BE49-F238E27FC236}">
                <a16:creationId xmlns:a16="http://schemas.microsoft.com/office/drawing/2014/main" id="{BF302B4F-33A5-C778-623B-7BB88E8F1917}"/>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653DE6F1-B0D2-5B79-D460-F6246B0FB735}"/>
              </a:ext>
            </a:extLst>
          </p:cNvPr>
          <p:cNvSpPr txBox="1"/>
          <p:nvPr/>
        </p:nvSpPr>
        <p:spPr>
          <a:xfrm>
            <a:off x="-559704" y="157924"/>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ED98D5C3-A87B-D927-8D48-8A5D94846C84}"/>
              </a:ext>
            </a:extLst>
          </p:cNvPr>
          <p:cNvPicPr>
            <a:picLocks noChangeAspect="1"/>
          </p:cNvPicPr>
          <p:nvPr/>
        </p:nvPicPr>
        <p:blipFill>
          <a:blip r:embed="rId2"/>
          <a:stretch>
            <a:fillRect/>
          </a:stretch>
        </p:blipFill>
        <p:spPr>
          <a:xfrm>
            <a:off x="3008097" y="31892"/>
            <a:ext cx="2784296" cy="2295526"/>
          </a:xfrm>
          <a:prstGeom prst="rect">
            <a:avLst/>
          </a:prstGeom>
        </p:spPr>
      </p:pic>
      <p:pic>
        <p:nvPicPr>
          <p:cNvPr id="8" name="Picture 7">
            <a:extLst>
              <a:ext uri="{FF2B5EF4-FFF2-40B4-BE49-F238E27FC236}">
                <a16:creationId xmlns:a16="http://schemas.microsoft.com/office/drawing/2014/main" id="{547BED6B-F7C8-D12E-72E9-EE0275B2A9CC}"/>
              </a:ext>
            </a:extLst>
          </p:cNvPr>
          <p:cNvPicPr>
            <a:picLocks noChangeAspect="1"/>
          </p:cNvPicPr>
          <p:nvPr/>
        </p:nvPicPr>
        <p:blipFill>
          <a:blip r:embed="rId3"/>
          <a:stretch>
            <a:fillRect/>
          </a:stretch>
        </p:blipFill>
        <p:spPr>
          <a:xfrm>
            <a:off x="95485" y="2409730"/>
            <a:ext cx="2784297" cy="2499944"/>
          </a:xfrm>
          <a:prstGeom prst="rect">
            <a:avLst/>
          </a:prstGeom>
        </p:spPr>
      </p:pic>
      <p:pic>
        <p:nvPicPr>
          <p:cNvPr id="11" name="Picture 10">
            <a:extLst>
              <a:ext uri="{FF2B5EF4-FFF2-40B4-BE49-F238E27FC236}">
                <a16:creationId xmlns:a16="http://schemas.microsoft.com/office/drawing/2014/main" id="{AA78F670-D440-C3B7-B275-0FF9A238DFF7}"/>
              </a:ext>
            </a:extLst>
          </p:cNvPr>
          <p:cNvPicPr>
            <a:picLocks noChangeAspect="1"/>
          </p:cNvPicPr>
          <p:nvPr/>
        </p:nvPicPr>
        <p:blipFill>
          <a:blip r:embed="rId4"/>
          <a:stretch>
            <a:fillRect/>
          </a:stretch>
        </p:blipFill>
        <p:spPr>
          <a:xfrm>
            <a:off x="3008097" y="2369860"/>
            <a:ext cx="2555143" cy="2539813"/>
          </a:xfrm>
          <a:prstGeom prst="rect">
            <a:avLst/>
          </a:prstGeom>
        </p:spPr>
      </p:pic>
      <p:pic>
        <p:nvPicPr>
          <p:cNvPr id="13" name="Picture 12">
            <a:extLst>
              <a:ext uri="{FF2B5EF4-FFF2-40B4-BE49-F238E27FC236}">
                <a16:creationId xmlns:a16="http://schemas.microsoft.com/office/drawing/2014/main" id="{42A1ABB4-BEB8-70F5-AE17-30FCF9E7BD40}"/>
              </a:ext>
            </a:extLst>
          </p:cNvPr>
          <p:cNvPicPr>
            <a:picLocks noChangeAspect="1"/>
          </p:cNvPicPr>
          <p:nvPr/>
        </p:nvPicPr>
        <p:blipFill>
          <a:blip r:embed="rId5"/>
          <a:stretch>
            <a:fillRect/>
          </a:stretch>
        </p:blipFill>
        <p:spPr>
          <a:xfrm>
            <a:off x="5796209" y="2389794"/>
            <a:ext cx="3239842" cy="2539815"/>
          </a:xfrm>
          <a:prstGeom prst="rect">
            <a:avLst/>
          </a:prstGeom>
        </p:spPr>
      </p:pic>
      <p:pic>
        <p:nvPicPr>
          <p:cNvPr id="14" name="Picture 13">
            <a:extLst>
              <a:ext uri="{FF2B5EF4-FFF2-40B4-BE49-F238E27FC236}">
                <a16:creationId xmlns:a16="http://schemas.microsoft.com/office/drawing/2014/main" id="{BD2C220D-B315-90BE-2774-C7D36BA9DEC6}"/>
              </a:ext>
            </a:extLst>
          </p:cNvPr>
          <p:cNvPicPr>
            <a:picLocks noChangeAspect="1"/>
          </p:cNvPicPr>
          <p:nvPr/>
        </p:nvPicPr>
        <p:blipFill>
          <a:blip r:embed="rId6"/>
          <a:stretch>
            <a:fillRect/>
          </a:stretch>
        </p:blipFill>
        <p:spPr>
          <a:xfrm>
            <a:off x="58883" y="636985"/>
            <a:ext cx="2857500" cy="1177925"/>
          </a:xfrm>
          <a:prstGeom prst="rect">
            <a:avLst/>
          </a:prstGeom>
        </p:spPr>
      </p:pic>
    </p:spTree>
    <p:extLst>
      <p:ext uri="{BB962C8B-B14F-4D97-AF65-F5344CB8AC3E}">
        <p14:creationId xmlns:p14="http://schemas.microsoft.com/office/powerpoint/2010/main" val="2427476278"/>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CB649-133C-6EDF-55C7-3D6C77585FFA}"/>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16630409-7FC4-C11C-5F22-213BF0C632D2}"/>
              </a:ext>
            </a:extLst>
          </p:cNvPr>
          <p:cNvSpPr>
            <a:spLocks noGrp="1"/>
          </p:cNvSpPr>
          <p:nvPr>
            <p:ph type="title"/>
          </p:nvPr>
        </p:nvSpPr>
        <p:spPr>
          <a:xfrm>
            <a:off x="5150644" y="114300"/>
            <a:ext cx="3514725" cy="650081"/>
          </a:xfrm>
        </p:spPr>
        <p:txBody>
          <a:bodyPr anchor="t"/>
          <a:lstStyle/>
          <a:p>
            <a:r>
              <a:rPr lang="en-US" dirty="0"/>
              <a:t> </a:t>
            </a:r>
          </a:p>
        </p:txBody>
      </p:sp>
      <p:sp>
        <p:nvSpPr>
          <p:cNvPr id="6" name="TextBox 5">
            <a:extLst>
              <a:ext uri="{FF2B5EF4-FFF2-40B4-BE49-F238E27FC236}">
                <a16:creationId xmlns:a16="http://schemas.microsoft.com/office/drawing/2014/main" id="{3885F3AF-25F3-0434-7B22-B5ECE5AE7B9E}"/>
              </a:ext>
            </a:extLst>
          </p:cNvPr>
          <p:cNvSpPr txBox="1"/>
          <p:nvPr/>
        </p:nvSpPr>
        <p:spPr>
          <a:xfrm>
            <a:off x="4250267" y="169333"/>
            <a:ext cx="0" cy="0"/>
          </a:xfrm>
          <a:prstGeom prst="rect">
            <a:avLst/>
          </a:prstGeom>
          <a:noFill/>
          <a:ln>
            <a:noFill/>
          </a:ln>
        </p:spPr>
        <p:txBody>
          <a:bodyPr vert="horz" wrap="none" lIns="91440" tIns="45720" rIns="91440" bIns="45720" rtlCol="0" anchor="ctr">
            <a:noAutofit/>
          </a:bodyPr>
          <a:lstStyle/>
          <a:p>
            <a:pPr algn="l"/>
            <a:endParaRPr lang="en-US">
              <a:latin typeface="Palatino Linotype" panose="02040502050505030304" pitchFamily="18" charset="0"/>
            </a:endParaRPr>
          </a:p>
        </p:txBody>
      </p:sp>
      <p:sp>
        <p:nvSpPr>
          <p:cNvPr id="12" name="Slide Number Placeholder 11">
            <a:extLst>
              <a:ext uri="{FF2B5EF4-FFF2-40B4-BE49-F238E27FC236}">
                <a16:creationId xmlns:a16="http://schemas.microsoft.com/office/drawing/2014/main" id="{65104FB5-E78A-635B-CBA6-12D800ABF8F4}"/>
              </a:ext>
            </a:extLst>
          </p:cNvPr>
          <p:cNvSpPr>
            <a:spLocks noGrp="1"/>
          </p:cNvSpPr>
          <p:nvPr>
            <p:ph type="sldNum" sz="quarter" idx="12"/>
          </p:nvPr>
        </p:nvSpPr>
        <p:spPr/>
        <p:txBody>
          <a:bodyPr/>
          <a:lstStyle/>
          <a:p>
            <a:fld id="{7691CCDB-B024-8747-B233-CAD1CBC7A901}" type="slidenum">
              <a:rPr lang="en-US" smtClean="0"/>
              <a:pPr/>
              <a:t>56</a:t>
            </a:fld>
            <a:endParaRPr lang="en-US"/>
          </a:p>
        </p:txBody>
      </p:sp>
      <p:sp>
        <p:nvSpPr>
          <p:cNvPr id="4" name="Text Placeholder 3">
            <a:extLst>
              <a:ext uri="{FF2B5EF4-FFF2-40B4-BE49-F238E27FC236}">
                <a16:creationId xmlns:a16="http://schemas.microsoft.com/office/drawing/2014/main" id="{FAC52A21-F2A6-4802-855B-910A2F365E63}"/>
              </a:ext>
            </a:extLst>
          </p:cNvPr>
          <p:cNvSpPr>
            <a:spLocks noGrp="1"/>
          </p:cNvSpPr>
          <p:nvPr>
            <p:ph type="body" sz="quarter" idx="15"/>
          </p:nvPr>
        </p:nvSpPr>
        <p:spPr>
          <a:xfrm>
            <a:off x="4757853" y="1353015"/>
            <a:ext cx="4218445" cy="3533312"/>
          </a:xfrm>
        </p:spPr>
        <p:txBody>
          <a:bodyPr/>
          <a:lstStyle/>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Bishop-Parker Foundation Grant</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Awarded $15,000 for Emergency Flooding </a:t>
            </a:r>
          </a:p>
          <a:p>
            <a:r>
              <a:rPr lang="en-US" sz="2800" b="1" dirty="0">
                <a:latin typeface="Arial" panose="020B0604020202020204" pitchFamily="34" charset="0"/>
                <a:cs typeface="Arial" panose="020B0604020202020204" pitchFamily="34" charset="0"/>
              </a:rPr>
              <a:t>Supplies</a:t>
            </a:r>
          </a:p>
          <a:p>
            <a:r>
              <a:rPr lang="en-US" sz="2800" b="1" dirty="0">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12AE0356-8CBA-DEF2-2FBE-4A82BD815AC1}"/>
              </a:ext>
            </a:extLst>
          </p:cNvPr>
          <p:cNvPicPr>
            <a:picLocks noChangeAspect="1"/>
          </p:cNvPicPr>
          <p:nvPr/>
        </p:nvPicPr>
        <p:blipFill>
          <a:blip r:embed="rId2"/>
          <a:stretch>
            <a:fillRect/>
          </a:stretch>
        </p:blipFill>
        <p:spPr>
          <a:xfrm>
            <a:off x="5579873" y="375674"/>
            <a:ext cx="2385267" cy="891617"/>
          </a:xfrm>
          <a:prstGeom prst="rect">
            <a:avLst/>
          </a:prstGeom>
        </p:spPr>
      </p:pic>
    </p:spTree>
    <p:extLst>
      <p:ext uri="{BB962C8B-B14F-4D97-AF65-F5344CB8AC3E}">
        <p14:creationId xmlns:p14="http://schemas.microsoft.com/office/powerpoint/2010/main" val="906604998"/>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D104D-F8EB-A199-B3AC-73163822D83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CDA21FE-EA47-2363-6277-800E8F566ED8}"/>
              </a:ext>
            </a:extLst>
          </p:cNvPr>
          <p:cNvSpPr>
            <a:spLocks noGrp="1"/>
          </p:cNvSpPr>
          <p:nvPr>
            <p:ph type="sldNum" sz="quarter" idx="12"/>
          </p:nvPr>
        </p:nvSpPr>
        <p:spPr/>
        <p:txBody>
          <a:bodyPr/>
          <a:lstStyle/>
          <a:p>
            <a:fld id="{7691CCDB-B024-8747-B233-CAD1CBC7A901}" type="slidenum">
              <a:rPr lang="en-US" smtClean="0"/>
              <a:pPr/>
              <a:t>57</a:t>
            </a:fld>
            <a:endParaRPr lang="en-US"/>
          </a:p>
        </p:txBody>
      </p:sp>
      <p:sp>
        <p:nvSpPr>
          <p:cNvPr id="4" name="Footer Placeholder 3">
            <a:extLst>
              <a:ext uri="{FF2B5EF4-FFF2-40B4-BE49-F238E27FC236}">
                <a16:creationId xmlns:a16="http://schemas.microsoft.com/office/drawing/2014/main" id="{ACAA2391-8B52-B3ED-4EFE-8A1AD6CFEBB2}"/>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E08E7012-4DCA-8D50-5F22-B10A51F8AB1F}"/>
              </a:ext>
            </a:extLst>
          </p:cNvPr>
          <p:cNvSpPr txBox="1"/>
          <p:nvPr/>
        </p:nvSpPr>
        <p:spPr>
          <a:xfrm>
            <a:off x="-827896" y="166497"/>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D6CE487F-3C43-282F-94D6-8F27FC4D1C5B}"/>
              </a:ext>
            </a:extLst>
          </p:cNvPr>
          <p:cNvPicPr>
            <a:picLocks noChangeAspect="1"/>
          </p:cNvPicPr>
          <p:nvPr/>
        </p:nvPicPr>
        <p:blipFill>
          <a:blip r:embed="rId2"/>
          <a:stretch>
            <a:fillRect/>
          </a:stretch>
        </p:blipFill>
        <p:spPr>
          <a:xfrm>
            <a:off x="107163" y="368966"/>
            <a:ext cx="2324743" cy="4465707"/>
          </a:xfrm>
          <a:prstGeom prst="rect">
            <a:avLst/>
          </a:prstGeom>
        </p:spPr>
      </p:pic>
      <p:pic>
        <p:nvPicPr>
          <p:cNvPr id="8" name="Picture 7">
            <a:extLst>
              <a:ext uri="{FF2B5EF4-FFF2-40B4-BE49-F238E27FC236}">
                <a16:creationId xmlns:a16="http://schemas.microsoft.com/office/drawing/2014/main" id="{95B2B7B3-6557-9FAF-D5A6-77A4E1F35E39}"/>
              </a:ext>
            </a:extLst>
          </p:cNvPr>
          <p:cNvPicPr>
            <a:picLocks noChangeAspect="1"/>
          </p:cNvPicPr>
          <p:nvPr/>
        </p:nvPicPr>
        <p:blipFill>
          <a:blip r:embed="rId3"/>
          <a:stretch>
            <a:fillRect/>
          </a:stretch>
        </p:blipFill>
        <p:spPr>
          <a:xfrm>
            <a:off x="2523882" y="399036"/>
            <a:ext cx="2324744" cy="4405566"/>
          </a:xfrm>
          <a:prstGeom prst="rect">
            <a:avLst/>
          </a:prstGeom>
        </p:spPr>
      </p:pic>
      <p:pic>
        <p:nvPicPr>
          <p:cNvPr id="10" name="Picture 9">
            <a:extLst>
              <a:ext uri="{FF2B5EF4-FFF2-40B4-BE49-F238E27FC236}">
                <a16:creationId xmlns:a16="http://schemas.microsoft.com/office/drawing/2014/main" id="{A8F5EE66-8CD4-9C3F-393A-4FB660D2EEC3}"/>
              </a:ext>
            </a:extLst>
          </p:cNvPr>
          <p:cNvPicPr>
            <a:picLocks noChangeAspect="1"/>
          </p:cNvPicPr>
          <p:nvPr/>
        </p:nvPicPr>
        <p:blipFill>
          <a:blip r:embed="rId4"/>
          <a:stretch>
            <a:fillRect/>
          </a:stretch>
        </p:blipFill>
        <p:spPr>
          <a:xfrm>
            <a:off x="7184444" y="3018531"/>
            <a:ext cx="1872494" cy="1621332"/>
          </a:xfrm>
          <a:prstGeom prst="rect">
            <a:avLst/>
          </a:prstGeom>
        </p:spPr>
      </p:pic>
      <p:pic>
        <p:nvPicPr>
          <p:cNvPr id="12" name="Picture 11">
            <a:extLst>
              <a:ext uri="{FF2B5EF4-FFF2-40B4-BE49-F238E27FC236}">
                <a16:creationId xmlns:a16="http://schemas.microsoft.com/office/drawing/2014/main" id="{6B28BF8C-3DFA-E5D4-93CD-E00DFA19E0C7}"/>
              </a:ext>
            </a:extLst>
          </p:cNvPr>
          <p:cNvPicPr>
            <a:picLocks noChangeAspect="1"/>
          </p:cNvPicPr>
          <p:nvPr/>
        </p:nvPicPr>
        <p:blipFill>
          <a:blip r:embed="rId5"/>
          <a:stretch>
            <a:fillRect/>
          </a:stretch>
        </p:blipFill>
        <p:spPr>
          <a:xfrm>
            <a:off x="7184444" y="843431"/>
            <a:ext cx="1927955" cy="1575996"/>
          </a:xfrm>
          <a:prstGeom prst="rect">
            <a:avLst/>
          </a:prstGeom>
        </p:spPr>
      </p:pic>
      <p:pic>
        <p:nvPicPr>
          <p:cNvPr id="14" name="Picture 13">
            <a:extLst>
              <a:ext uri="{FF2B5EF4-FFF2-40B4-BE49-F238E27FC236}">
                <a16:creationId xmlns:a16="http://schemas.microsoft.com/office/drawing/2014/main" id="{8801E2C4-1EAE-3C0E-7B9C-B043E2A27AE4}"/>
              </a:ext>
            </a:extLst>
          </p:cNvPr>
          <p:cNvPicPr>
            <a:picLocks noChangeAspect="1"/>
          </p:cNvPicPr>
          <p:nvPr/>
        </p:nvPicPr>
        <p:blipFill>
          <a:blip r:embed="rId6"/>
          <a:stretch>
            <a:fillRect/>
          </a:stretch>
        </p:blipFill>
        <p:spPr>
          <a:xfrm>
            <a:off x="5067298" y="3018531"/>
            <a:ext cx="1872495" cy="1468823"/>
          </a:xfrm>
          <a:prstGeom prst="rect">
            <a:avLst/>
          </a:prstGeom>
        </p:spPr>
      </p:pic>
      <p:pic>
        <p:nvPicPr>
          <p:cNvPr id="15" name="Picture 14">
            <a:extLst>
              <a:ext uri="{FF2B5EF4-FFF2-40B4-BE49-F238E27FC236}">
                <a16:creationId xmlns:a16="http://schemas.microsoft.com/office/drawing/2014/main" id="{438D12D6-B9FC-297F-2E5E-6C636610FA14}"/>
              </a:ext>
            </a:extLst>
          </p:cNvPr>
          <p:cNvPicPr>
            <a:picLocks noChangeAspect="1"/>
          </p:cNvPicPr>
          <p:nvPr/>
        </p:nvPicPr>
        <p:blipFill>
          <a:blip r:embed="rId7"/>
          <a:stretch>
            <a:fillRect/>
          </a:stretch>
        </p:blipFill>
        <p:spPr>
          <a:xfrm>
            <a:off x="4906424" y="358061"/>
            <a:ext cx="2220221" cy="2144442"/>
          </a:xfrm>
          <a:prstGeom prst="rect">
            <a:avLst/>
          </a:prstGeom>
        </p:spPr>
      </p:pic>
    </p:spTree>
    <p:extLst>
      <p:ext uri="{BB962C8B-B14F-4D97-AF65-F5344CB8AC3E}">
        <p14:creationId xmlns:p14="http://schemas.microsoft.com/office/powerpoint/2010/main" val="3845006978"/>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008768-3405-99EA-30EB-9DA1E7BB9ED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781A94B-187D-89AB-9A74-CDE9246B207C}"/>
              </a:ext>
            </a:extLst>
          </p:cNvPr>
          <p:cNvSpPr>
            <a:spLocks noGrp="1"/>
          </p:cNvSpPr>
          <p:nvPr>
            <p:ph type="sldNum" sz="quarter" idx="12"/>
          </p:nvPr>
        </p:nvSpPr>
        <p:spPr/>
        <p:txBody>
          <a:bodyPr/>
          <a:lstStyle/>
          <a:p>
            <a:fld id="{7691CCDB-B024-8747-B233-CAD1CBC7A901}" type="slidenum">
              <a:rPr lang="en-US" smtClean="0"/>
              <a:pPr/>
              <a:t>58</a:t>
            </a:fld>
            <a:endParaRPr lang="en-US"/>
          </a:p>
        </p:txBody>
      </p:sp>
      <p:sp>
        <p:nvSpPr>
          <p:cNvPr id="4" name="Footer Placeholder 3">
            <a:extLst>
              <a:ext uri="{FF2B5EF4-FFF2-40B4-BE49-F238E27FC236}">
                <a16:creationId xmlns:a16="http://schemas.microsoft.com/office/drawing/2014/main" id="{E2F81577-EC0C-1DA3-B2A6-B2F97513ED3D}"/>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9F09A14C-7BBB-57F4-D752-25B50D0EF833}"/>
              </a:ext>
            </a:extLst>
          </p:cNvPr>
          <p:cNvSpPr txBox="1"/>
          <p:nvPr/>
        </p:nvSpPr>
        <p:spPr>
          <a:xfrm>
            <a:off x="-804844" y="84525"/>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9E3B942C-C088-D2FD-D9BB-B5BB5CB40C5E}"/>
              </a:ext>
            </a:extLst>
          </p:cNvPr>
          <p:cNvPicPr>
            <a:picLocks noChangeAspect="1"/>
          </p:cNvPicPr>
          <p:nvPr/>
        </p:nvPicPr>
        <p:blipFill>
          <a:blip r:embed="rId2"/>
          <a:stretch>
            <a:fillRect/>
          </a:stretch>
        </p:blipFill>
        <p:spPr>
          <a:xfrm>
            <a:off x="171449" y="386963"/>
            <a:ext cx="2669441" cy="4380198"/>
          </a:xfrm>
          <a:prstGeom prst="rect">
            <a:avLst/>
          </a:prstGeom>
        </p:spPr>
      </p:pic>
      <p:pic>
        <p:nvPicPr>
          <p:cNvPr id="8" name="Picture 7">
            <a:extLst>
              <a:ext uri="{FF2B5EF4-FFF2-40B4-BE49-F238E27FC236}">
                <a16:creationId xmlns:a16="http://schemas.microsoft.com/office/drawing/2014/main" id="{B7FD5DD4-9D17-7026-B98A-CDDC8AD7FCC1}"/>
              </a:ext>
            </a:extLst>
          </p:cNvPr>
          <p:cNvPicPr>
            <a:picLocks noChangeAspect="1"/>
          </p:cNvPicPr>
          <p:nvPr/>
        </p:nvPicPr>
        <p:blipFill>
          <a:blip r:embed="rId3"/>
          <a:stretch>
            <a:fillRect/>
          </a:stretch>
        </p:blipFill>
        <p:spPr>
          <a:xfrm>
            <a:off x="3012338" y="648501"/>
            <a:ext cx="2758371" cy="3892763"/>
          </a:xfrm>
          <a:prstGeom prst="rect">
            <a:avLst/>
          </a:prstGeom>
        </p:spPr>
      </p:pic>
      <p:pic>
        <p:nvPicPr>
          <p:cNvPr id="10" name="Picture 9">
            <a:extLst>
              <a:ext uri="{FF2B5EF4-FFF2-40B4-BE49-F238E27FC236}">
                <a16:creationId xmlns:a16="http://schemas.microsoft.com/office/drawing/2014/main" id="{1455930F-A2FA-9C04-D0E5-4C07DEE5AEF2}"/>
              </a:ext>
            </a:extLst>
          </p:cNvPr>
          <p:cNvPicPr>
            <a:picLocks noChangeAspect="1"/>
          </p:cNvPicPr>
          <p:nvPr/>
        </p:nvPicPr>
        <p:blipFill>
          <a:blip r:embed="rId4"/>
          <a:stretch>
            <a:fillRect/>
          </a:stretch>
        </p:blipFill>
        <p:spPr>
          <a:xfrm>
            <a:off x="5973845" y="84525"/>
            <a:ext cx="2998706" cy="4801016"/>
          </a:xfrm>
          <a:prstGeom prst="rect">
            <a:avLst/>
          </a:prstGeom>
        </p:spPr>
      </p:pic>
      <p:sp>
        <p:nvSpPr>
          <p:cNvPr id="11" name="TextBox 10">
            <a:extLst>
              <a:ext uri="{FF2B5EF4-FFF2-40B4-BE49-F238E27FC236}">
                <a16:creationId xmlns:a16="http://schemas.microsoft.com/office/drawing/2014/main" id="{91DE9D94-9C6F-9958-49DE-4C405BA72AB8}"/>
              </a:ext>
            </a:extLst>
          </p:cNvPr>
          <p:cNvSpPr txBox="1"/>
          <p:nvPr/>
        </p:nvSpPr>
        <p:spPr>
          <a:xfrm>
            <a:off x="1" y="0"/>
            <a:ext cx="1782696" cy="386963"/>
          </a:xfrm>
          <a:prstGeom prst="rect">
            <a:avLst/>
          </a:prstGeom>
          <a:noFill/>
          <a:ln>
            <a:noFill/>
          </a:ln>
        </p:spPr>
        <p:txBody>
          <a:bodyPr vert="horz" wrap="none" lIns="91440" tIns="45720" rIns="91440" bIns="45720" rtlCol="0" anchor="ctr">
            <a:noAutofit/>
          </a:bodyPr>
          <a:lstStyle/>
          <a:p>
            <a:pPr algn="l"/>
            <a:r>
              <a:rPr lang="en-US" sz="1200" b="1" dirty="0">
                <a:latin typeface="Arial" panose="020B0604020202020204" pitchFamily="34" charset="0"/>
                <a:cs typeface="Arial" panose="020B0604020202020204" pitchFamily="34" charset="0"/>
              </a:rPr>
              <a:t>Two units with these tall storage units – Armadillo Alley and Manatee House</a:t>
            </a:r>
          </a:p>
        </p:txBody>
      </p:sp>
    </p:spTree>
    <p:extLst>
      <p:ext uri="{BB962C8B-B14F-4D97-AF65-F5344CB8AC3E}">
        <p14:creationId xmlns:p14="http://schemas.microsoft.com/office/powerpoint/2010/main" val="1270846414"/>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33055-827E-BADC-292B-7604BB66F74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A791E7-DC75-F067-967A-C3DDF47DEBC1}"/>
              </a:ext>
            </a:extLst>
          </p:cNvPr>
          <p:cNvSpPr>
            <a:spLocks noGrp="1"/>
          </p:cNvSpPr>
          <p:nvPr>
            <p:ph type="sldNum" sz="quarter" idx="12"/>
          </p:nvPr>
        </p:nvSpPr>
        <p:spPr/>
        <p:txBody>
          <a:bodyPr/>
          <a:lstStyle/>
          <a:p>
            <a:fld id="{7691CCDB-B024-8747-B233-CAD1CBC7A901}" type="slidenum">
              <a:rPr lang="en-US" smtClean="0"/>
              <a:pPr/>
              <a:t>59</a:t>
            </a:fld>
            <a:endParaRPr lang="en-US"/>
          </a:p>
        </p:txBody>
      </p:sp>
      <p:sp>
        <p:nvSpPr>
          <p:cNvPr id="4" name="Footer Placeholder 3">
            <a:extLst>
              <a:ext uri="{FF2B5EF4-FFF2-40B4-BE49-F238E27FC236}">
                <a16:creationId xmlns:a16="http://schemas.microsoft.com/office/drawing/2014/main" id="{07D2CAAD-4182-0BFB-169D-20E3AD0691E6}"/>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AD48ACAE-6E9D-1EA7-2A0D-40719CB2284C}"/>
              </a:ext>
            </a:extLst>
          </p:cNvPr>
          <p:cNvSpPr txBox="1"/>
          <p:nvPr/>
        </p:nvSpPr>
        <p:spPr>
          <a:xfrm>
            <a:off x="-771946" y="107018"/>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0FE3DA1B-42E7-FDF4-533C-E89145EE081E}"/>
              </a:ext>
            </a:extLst>
          </p:cNvPr>
          <p:cNvPicPr>
            <a:picLocks noChangeAspect="1"/>
          </p:cNvPicPr>
          <p:nvPr/>
        </p:nvPicPr>
        <p:blipFill>
          <a:blip r:embed="rId2"/>
          <a:stretch>
            <a:fillRect/>
          </a:stretch>
        </p:blipFill>
        <p:spPr>
          <a:xfrm>
            <a:off x="151700" y="2720269"/>
            <a:ext cx="3662884" cy="2036268"/>
          </a:xfrm>
          <a:prstGeom prst="rect">
            <a:avLst/>
          </a:prstGeom>
        </p:spPr>
      </p:pic>
      <p:sp>
        <p:nvSpPr>
          <p:cNvPr id="11" name="TextBox 10">
            <a:extLst>
              <a:ext uri="{FF2B5EF4-FFF2-40B4-BE49-F238E27FC236}">
                <a16:creationId xmlns:a16="http://schemas.microsoft.com/office/drawing/2014/main" id="{4E629BE3-CE1C-944C-DA41-14BA181F9910}"/>
              </a:ext>
            </a:extLst>
          </p:cNvPr>
          <p:cNvSpPr txBox="1"/>
          <p:nvPr/>
        </p:nvSpPr>
        <p:spPr>
          <a:xfrm>
            <a:off x="107949" y="84525"/>
            <a:ext cx="3726385" cy="2539730"/>
          </a:xfrm>
          <a:prstGeom prst="rect">
            <a:avLst/>
          </a:prstGeom>
          <a:noFill/>
          <a:ln>
            <a:noFill/>
          </a:ln>
        </p:spPr>
        <p:txBody>
          <a:bodyPr vert="horz" wrap="none" lIns="91440" tIns="45720" rIns="91440" bIns="45720" rtlCol="0" anchor="ctr">
            <a:noAutofit/>
          </a:bodyPr>
          <a:lstStyle/>
          <a:p>
            <a:r>
              <a:rPr lang="en-US" sz="1400" b="1" dirty="0">
                <a:latin typeface="Arial" panose="020B0604020202020204" pitchFamily="34" charset="0"/>
                <a:cs typeface="Arial" panose="020B0604020202020204" pitchFamily="34" charset="0"/>
              </a:rPr>
              <a:t>All Units have items in tote for capacity </a:t>
            </a:r>
          </a:p>
          <a:p>
            <a:r>
              <a:rPr lang="en-US" sz="1400" b="1" dirty="0">
                <a:latin typeface="Arial" panose="020B0604020202020204" pitchFamily="34" charset="0"/>
                <a:cs typeface="Arial" panose="020B0604020202020204" pitchFamily="34" charset="0"/>
              </a:rPr>
              <a:t>of the unit, located on top of</a:t>
            </a:r>
          </a:p>
          <a:p>
            <a:r>
              <a:rPr lang="en-US" sz="1400" b="1" dirty="0">
                <a:latin typeface="Arial" panose="020B0604020202020204" pitchFamily="34" charset="0"/>
                <a:cs typeface="Arial" panose="020B0604020202020204" pitchFamily="34" charset="0"/>
              </a:rPr>
              <a:t>each refrigerator</a:t>
            </a: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1 Hand Crank Emergency Radio</a:t>
            </a: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1 Megaphone (with batteries)</a:t>
            </a: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25 Hand crank Emergency Flashlights </a:t>
            </a: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25 Whistles</a:t>
            </a: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4 Emergency Lightbulbs</a:t>
            </a: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2 Emergency Flares</a:t>
            </a:r>
            <a:endParaRPr lang="en-US"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3AA7DEB-716F-1B65-89F7-29B7B1F9CEE4}"/>
              </a:ext>
            </a:extLst>
          </p:cNvPr>
          <p:cNvPicPr>
            <a:picLocks noChangeAspect="1"/>
          </p:cNvPicPr>
          <p:nvPr/>
        </p:nvPicPr>
        <p:blipFill>
          <a:blip r:embed="rId3"/>
          <a:stretch>
            <a:fillRect/>
          </a:stretch>
        </p:blipFill>
        <p:spPr>
          <a:xfrm>
            <a:off x="3911174" y="760161"/>
            <a:ext cx="3304134" cy="3127960"/>
          </a:xfrm>
          <a:prstGeom prst="rect">
            <a:avLst/>
          </a:prstGeom>
        </p:spPr>
      </p:pic>
      <p:pic>
        <p:nvPicPr>
          <p:cNvPr id="14" name="Picture 13">
            <a:extLst>
              <a:ext uri="{FF2B5EF4-FFF2-40B4-BE49-F238E27FC236}">
                <a16:creationId xmlns:a16="http://schemas.microsoft.com/office/drawing/2014/main" id="{A06581D0-012E-6768-C88D-D171F2051D6E}"/>
              </a:ext>
            </a:extLst>
          </p:cNvPr>
          <p:cNvPicPr>
            <a:picLocks noChangeAspect="1"/>
          </p:cNvPicPr>
          <p:nvPr/>
        </p:nvPicPr>
        <p:blipFill>
          <a:blip r:embed="rId4"/>
          <a:stretch>
            <a:fillRect/>
          </a:stretch>
        </p:blipFill>
        <p:spPr>
          <a:xfrm>
            <a:off x="7338617" y="261892"/>
            <a:ext cx="1653683" cy="4517138"/>
          </a:xfrm>
          <a:prstGeom prst="rect">
            <a:avLst/>
          </a:prstGeom>
        </p:spPr>
      </p:pic>
    </p:spTree>
    <p:extLst>
      <p:ext uri="{BB962C8B-B14F-4D97-AF65-F5344CB8AC3E}">
        <p14:creationId xmlns:p14="http://schemas.microsoft.com/office/powerpoint/2010/main" val="1435580441"/>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35AE4-5344-C307-36CF-1D241C1A16F1}"/>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90578E6C-DA1E-5AFA-9CFD-292B2BDF3886}"/>
              </a:ext>
            </a:extLst>
          </p:cNvPr>
          <p:cNvSpPr txBox="1"/>
          <p:nvPr/>
        </p:nvSpPr>
        <p:spPr>
          <a:xfrm>
            <a:off x="4250267" y="169333"/>
            <a:ext cx="0" cy="0"/>
          </a:xfrm>
          <a:prstGeom prst="rect">
            <a:avLst/>
          </a:prstGeom>
          <a:noFill/>
          <a:ln>
            <a:noFill/>
          </a:ln>
        </p:spPr>
        <p:txBody>
          <a:bodyPr vert="horz" wrap="none" lIns="91440" tIns="45720" rIns="91440" bIns="45720" rtlCol="0" anchor="ctr">
            <a:noAutofit/>
          </a:bodyPr>
          <a:lstStyle/>
          <a:p>
            <a:pPr algn="l"/>
            <a:endParaRPr lang="en-US">
              <a:latin typeface="Palatino Linotype" panose="02040502050505030304" pitchFamily="18" charset="0"/>
            </a:endParaRPr>
          </a:p>
        </p:txBody>
      </p:sp>
      <p:sp>
        <p:nvSpPr>
          <p:cNvPr id="12" name="Slide Number Placeholder 11">
            <a:extLst>
              <a:ext uri="{FF2B5EF4-FFF2-40B4-BE49-F238E27FC236}">
                <a16:creationId xmlns:a16="http://schemas.microsoft.com/office/drawing/2014/main" id="{8158A2D4-091F-1569-30CA-7CFEAB40702E}"/>
              </a:ext>
            </a:extLst>
          </p:cNvPr>
          <p:cNvSpPr>
            <a:spLocks noGrp="1"/>
          </p:cNvSpPr>
          <p:nvPr>
            <p:ph type="sldNum" sz="quarter" idx="12"/>
          </p:nvPr>
        </p:nvSpPr>
        <p:spPr/>
        <p:txBody>
          <a:bodyPr/>
          <a:lstStyle/>
          <a:p>
            <a:fld id="{7691CCDB-B024-8747-B233-CAD1CBC7A901}" type="slidenum">
              <a:rPr lang="en-US" smtClean="0"/>
              <a:pPr/>
              <a:t>60</a:t>
            </a:fld>
            <a:endParaRPr lang="en-US"/>
          </a:p>
        </p:txBody>
      </p:sp>
      <p:pic>
        <p:nvPicPr>
          <p:cNvPr id="3" name="Picture 2">
            <a:extLst>
              <a:ext uri="{FF2B5EF4-FFF2-40B4-BE49-F238E27FC236}">
                <a16:creationId xmlns:a16="http://schemas.microsoft.com/office/drawing/2014/main" id="{9DB28239-48CD-0CC5-FA5B-561EBCDAE584}"/>
              </a:ext>
            </a:extLst>
          </p:cNvPr>
          <p:cNvPicPr>
            <a:picLocks noChangeAspect="1"/>
          </p:cNvPicPr>
          <p:nvPr/>
        </p:nvPicPr>
        <p:blipFill>
          <a:blip r:embed="rId2"/>
          <a:stretch>
            <a:fillRect/>
          </a:stretch>
        </p:blipFill>
        <p:spPr>
          <a:xfrm>
            <a:off x="5124606" y="444588"/>
            <a:ext cx="3204736" cy="1774665"/>
          </a:xfrm>
          <a:prstGeom prst="rect">
            <a:avLst/>
          </a:prstGeom>
        </p:spPr>
      </p:pic>
      <p:sp>
        <p:nvSpPr>
          <p:cNvPr id="4" name="TextBox 3">
            <a:extLst>
              <a:ext uri="{FF2B5EF4-FFF2-40B4-BE49-F238E27FC236}">
                <a16:creationId xmlns:a16="http://schemas.microsoft.com/office/drawing/2014/main" id="{4109A27D-1778-DFBA-37BE-84519E15AAC3}"/>
              </a:ext>
            </a:extLst>
          </p:cNvPr>
          <p:cNvSpPr txBox="1"/>
          <p:nvPr/>
        </p:nvSpPr>
        <p:spPr>
          <a:xfrm>
            <a:off x="5273288" y="2453269"/>
            <a:ext cx="3275979" cy="1531434"/>
          </a:xfrm>
          <a:prstGeom prst="rect">
            <a:avLst/>
          </a:prstGeom>
          <a:noFill/>
          <a:ln>
            <a:noFill/>
          </a:ln>
        </p:spPr>
        <p:txBody>
          <a:bodyPr vert="horz" wrap="none" lIns="91440" tIns="45720" rIns="91440" bIns="45720" rtlCol="0" anchor="ctr">
            <a:noAutofit/>
          </a:bodyPr>
          <a:lstStyle/>
          <a:p>
            <a:pPr algn="l"/>
            <a:r>
              <a:rPr lang="en-US" sz="2400" b="1" dirty="0">
                <a:latin typeface="Arial" panose="020B0604020202020204" pitchFamily="34" charset="0"/>
                <a:cs typeface="Arial" panose="020B0604020202020204" pitchFamily="34" charset="0"/>
              </a:rPr>
              <a:t>Camp Honi </a:t>
            </a:r>
            <a:r>
              <a:rPr lang="en-US" sz="2400" b="1" dirty="0" err="1">
                <a:latin typeface="Arial" panose="020B0604020202020204" pitchFamily="34" charset="0"/>
                <a:cs typeface="Arial" panose="020B0604020202020204" pitchFamily="34" charset="0"/>
              </a:rPr>
              <a:t>Hanta</a:t>
            </a:r>
            <a:endParaRPr lang="en-US" sz="2400" b="1" dirty="0">
              <a:latin typeface="Arial" panose="020B0604020202020204" pitchFamily="34" charset="0"/>
              <a:cs typeface="Arial" panose="020B0604020202020204" pitchFamily="34" charset="0"/>
            </a:endParaRPr>
          </a:p>
          <a:p>
            <a:pPr algn="l"/>
            <a:r>
              <a:rPr lang="en-US" sz="2400" b="1" dirty="0">
                <a:latin typeface="Arial" panose="020B0604020202020204" pitchFamily="34" charset="0"/>
                <a:cs typeface="Arial" panose="020B0604020202020204" pitchFamily="34" charset="0"/>
              </a:rPr>
              <a:t>Round House project</a:t>
            </a:r>
          </a:p>
        </p:txBody>
      </p:sp>
    </p:spTree>
    <p:extLst>
      <p:ext uri="{BB962C8B-B14F-4D97-AF65-F5344CB8AC3E}">
        <p14:creationId xmlns:p14="http://schemas.microsoft.com/office/powerpoint/2010/main" val="4126167463"/>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DFFFB-D5EF-4F02-0BC8-FE8660DE4CE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0E221A8-9477-685A-F3F5-6EABBCB1446B}"/>
              </a:ext>
            </a:extLst>
          </p:cNvPr>
          <p:cNvSpPr>
            <a:spLocks noGrp="1"/>
          </p:cNvSpPr>
          <p:nvPr>
            <p:ph type="sldNum" sz="quarter" idx="12"/>
          </p:nvPr>
        </p:nvSpPr>
        <p:spPr/>
        <p:txBody>
          <a:bodyPr/>
          <a:lstStyle/>
          <a:p>
            <a:fld id="{7691CCDB-B024-8747-B233-CAD1CBC7A901}" type="slidenum">
              <a:rPr lang="en-US" smtClean="0"/>
              <a:pPr/>
              <a:t>61</a:t>
            </a:fld>
            <a:endParaRPr lang="en-US"/>
          </a:p>
        </p:txBody>
      </p:sp>
      <p:sp>
        <p:nvSpPr>
          <p:cNvPr id="4" name="Footer Placeholder 3">
            <a:extLst>
              <a:ext uri="{FF2B5EF4-FFF2-40B4-BE49-F238E27FC236}">
                <a16:creationId xmlns:a16="http://schemas.microsoft.com/office/drawing/2014/main" id="{2F8231AF-695F-CC47-4C71-BB847E440C52}"/>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0D105A5A-3B8C-4CBD-3EDF-8C053605AC99}"/>
              </a:ext>
            </a:extLst>
          </p:cNvPr>
          <p:cNvSpPr txBox="1"/>
          <p:nvPr/>
        </p:nvSpPr>
        <p:spPr>
          <a:xfrm>
            <a:off x="-712636" y="69157"/>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0DB2FFFB-78E7-C7FE-3ACF-6B778E9E9F07}"/>
              </a:ext>
            </a:extLst>
          </p:cNvPr>
          <p:cNvPicPr>
            <a:picLocks noChangeAspect="1"/>
          </p:cNvPicPr>
          <p:nvPr/>
        </p:nvPicPr>
        <p:blipFill>
          <a:blip r:embed="rId2"/>
          <a:stretch>
            <a:fillRect/>
          </a:stretch>
        </p:blipFill>
        <p:spPr>
          <a:xfrm>
            <a:off x="422622" y="2727210"/>
            <a:ext cx="3703703" cy="2299384"/>
          </a:xfrm>
          <a:prstGeom prst="rect">
            <a:avLst/>
          </a:prstGeom>
        </p:spPr>
      </p:pic>
      <p:pic>
        <p:nvPicPr>
          <p:cNvPr id="8" name="Picture 7">
            <a:extLst>
              <a:ext uri="{FF2B5EF4-FFF2-40B4-BE49-F238E27FC236}">
                <a16:creationId xmlns:a16="http://schemas.microsoft.com/office/drawing/2014/main" id="{3FD81037-94D4-08A4-00CC-6EAD286035B2}"/>
              </a:ext>
            </a:extLst>
          </p:cNvPr>
          <p:cNvPicPr>
            <a:picLocks noChangeAspect="1"/>
          </p:cNvPicPr>
          <p:nvPr/>
        </p:nvPicPr>
        <p:blipFill>
          <a:blip r:embed="rId3"/>
          <a:stretch>
            <a:fillRect/>
          </a:stretch>
        </p:blipFill>
        <p:spPr>
          <a:xfrm>
            <a:off x="5309667" y="101872"/>
            <a:ext cx="3325499" cy="2469878"/>
          </a:xfrm>
          <a:prstGeom prst="rect">
            <a:avLst/>
          </a:prstGeom>
        </p:spPr>
      </p:pic>
      <p:pic>
        <p:nvPicPr>
          <p:cNvPr id="10" name="Picture 9">
            <a:extLst>
              <a:ext uri="{FF2B5EF4-FFF2-40B4-BE49-F238E27FC236}">
                <a16:creationId xmlns:a16="http://schemas.microsoft.com/office/drawing/2014/main" id="{91EBDB38-7D87-BF05-059B-9B6E1096DA86}"/>
              </a:ext>
            </a:extLst>
          </p:cNvPr>
          <p:cNvPicPr>
            <a:picLocks noChangeAspect="1"/>
          </p:cNvPicPr>
          <p:nvPr/>
        </p:nvPicPr>
        <p:blipFill>
          <a:blip r:embed="rId4"/>
          <a:stretch>
            <a:fillRect/>
          </a:stretch>
        </p:blipFill>
        <p:spPr>
          <a:xfrm>
            <a:off x="6170163" y="2727210"/>
            <a:ext cx="2143961" cy="2244841"/>
          </a:xfrm>
          <a:prstGeom prst="rect">
            <a:avLst/>
          </a:prstGeom>
        </p:spPr>
      </p:pic>
      <p:pic>
        <p:nvPicPr>
          <p:cNvPr id="12" name="Picture 11">
            <a:extLst>
              <a:ext uri="{FF2B5EF4-FFF2-40B4-BE49-F238E27FC236}">
                <a16:creationId xmlns:a16="http://schemas.microsoft.com/office/drawing/2014/main" id="{898192A3-DBB4-B468-6811-0A241931E62D}"/>
              </a:ext>
            </a:extLst>
          </p:cNvPr>
          <p:cNvPicPr>
            <a:picLocks noChangeAspect="1"/>
          </p:cNvPicPr>
          <p:nvPr/>
        </p:nvPicPr>
        <p:blipFill>
          <a:blip r:embed="rId5"/>
          <a:stretch>
            <a:fillRect/>
          </a:stretch>
        </p:blipFill>
        <p:spPr>
          <a:xfrm>
            <a:off x="332101" y="104741"/>
            <a:ext cx="4433138" cy="2467009"/>
          </a:xfrm>
          <a:prstGeom prst="rect">
            <a:avLst/>
          </a:prstGeom>
        </p:spPr>
      </p:pic>
    </p:spTree>
    <p:extLst>
      <p:ext uri="{BB962C8B-B14F-4D97-AF65-F5344CB8AC3E}">
        <p14:creationId xmlns:p14="http://schemas.microsoft.com/office/powerpoint/2010/main" val="2573103012"/>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100E4-0497-E26A-4A5A-48E97609117A}"/>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82CEFF7-33B5-1E6C-F418-C4CBE8F0F43B}"/>
              </a:ext>
            </a:extLst>
          </p:cNvPr>
          <p:cNvSpPr>
            <a:spLocks noGrp="1"/>
          </p:cNvSpPr>
          <p:nvPr>
            <p:ph type="sldNum" sz="quarter" idx="12"/>
          </p:nvPr>
        </p:nvSpPr>
        <p:spPr/>
        <p:txBody>
          <a:bodyPr/>
          <a:lstStyle/>
          <a:p>
            <a:fld id="{7691CCDB-B024-8747-B233-CAD1CBC7A901}" type="slidenum">
              <a:rPr lang="en-US" smtClean="0"/>
              <a:pPr/>
              <a:t>62</a:t>
            </a:fld>
            <a:endParaRPr lang="en-US"/>
          </a:p>
        </p:txBody>
      </p:sp>
      <p:sp>
        <p:nvSpPr>
          <p:cNvPr id="2" name="TextBox 1">
            <a:extLst>
              <a:ext uri="{FF2B5EF4-FFF2-40B4-BE49-F238E27FC236}">
                <a16:creationId xmlns:a16="http://schemas.microsoft.com/office/drawing/2014/main" id="{C7E490FD-791F-21B8-6C3D-F02851E84F68}"/>
              </a:ext>
            </a:extLst>
          </p:cNvPr>
          <p:cNvSpPr txBox="1"/>
          <p:nvPr/>
        </p:nvSpPr>
        <p:spPr>
          <a:xfrm>
            <a:off x="4572001" y="1992351"/>
            <a:ext cx="4140819" cy="1821366"/>
          </a:xfrm>
          <a:prstGeom prst="rect">
            <a:avLst/>
          </a:prstGeom>
          <a:noFill/>
          <a:ln>
            <a:noFill/>
          </a:ln>
        </p:spPr>
        <p:txBody>
          <a:bodyPr vert="horz" wrap="none" lIns="91440" tIns="45720" rIns="91440" bIns="45720" rtlCol="0" anchor="ctr">
            <a:noAutofit/>
          </a:bodyPr>
          <a:lstStyle/>
          <a:p>
            <a:pPr algn="l"/>
            <a:r>
              <a:rPr lang="en-US" sz="3200" b="1" dirty="0">
                <a:latin typeface="Arial" panose="020B0604020202020204" pitchFamily="34" charset="0"/>
                <a:cs typeface="Arial" panose="020B0604020202020204" pitchFamily="34" charset="0"/>
              </a:rPr>
              <a:t> </a:t>
            </a:r>
            <a:r>
              <a:rPr lang="en-US" sz="3200" b="1" u="sng" dirty="0">
                <a:latin typeface="Arial" panose="020B0604020202020204" pitchFamily="34" charset="0"/>
                <a:cs typeface="Arial" panose="020B0604020202020204" pitchFamily="34" charset="0"/>
              </a:rPr>
              <a:t>Council Headquarters</a:t>
            </a:r>
          </a:p>
          <a:p>
            <a:pPr algn="l"/>
            <a:r>
              <a:rPr lang="en-US" sz="3200" b="1" dirty="0">
                <a:latin typeface="Arial" panose="020B0604020202020204" pitchFamily="34" charset="0"/>
                <a:cs typeface="Arial" panose="020B0604020202020204" pitchFamily="34" charset="0"/>
              </a:rPr>
              <a:t>         </a:t>
            </a:r>
          </a:p>
          <a:p>
            <a:pPr marL="457200" indent="-457200" algn="l">
              <a:buFont typeface="Wingdings" panose="05000000000000000000" pitchFamily="2" charset="2"/>
              <a:buChar char="Ø"/>
            </a:pPr>
            <a:r>
              <a:rPr lang="en-US" sz="3100" b="1" dirty="0">
                <a:latin typeface="Arial" panose="020B0604020202020204" pitchFamily="34" charset="0"/>
                <a:cs typeface="Arial" panose="020B0604020202020204" pitchFamily="34" charset="0"/>
              </a:rPr>
              <a:t>Selby Foundation </a:t>
            </a:r>
          </a:p>
          <a:p>
            <a:pPr algn="l"/>
            <a:r>
              <a:rPr lang="en-US" sz="3100" b="1" dirty="0">
                <a:latin typeface="Arial" panose="020B0604020202020204" pitchFamily="34" charset="0"/>
                <a:cs typeface="Arial" panose="020B0604020202020204" pitchFamily="34" charset="0"/>
              </a:rPr>
              <a:t>    Grant - New deck   </a:t>
            </a:r>
          </a:p>
          <a:p>
            <a:pPr algn="l"/>
            <a:r>
              <a:rPr lang="en-US" sz="3100" b="1" dirty="0">
                <a:latin typeface="Arial" panose="020B0604020202020204" pitchFamily="34" charset="0"/>
                <a:cs typeface="Arial" panose="020B0604020202020204" pitchFamily="34" charset="0"/>
              </a:rPr>
              <a:t>    backside of building</a:t>
            </a:r>
          </a:p>
          <a:p>
            <a:pPr marL="457200" indent="-457200" algn="l">
              <a:buFont typeface="Wingdings" panose="05000000000000000000" pitchFamily="2" charset="2"/>
              <a:buChar char="Ø"/>
            </a:pPr>
            <a:endParaRPr lang="en-US" sz="3200" b="1" dirty="0">
              <a:latin typeface="Arial" panose="020B0604020202020204" pitchFamily="34" charset="0"/>
              <a:cs typeface="Arial" panose="020B0604020202020204" pitchFamily="34" charset="0"/>
            </a:endParaRPr>
          </a:p>
          <a:p>
            <a:pPr algn="l"/>
            <a:r>
              <a:rPr lang="en-US" sz="32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68326054"/>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0E5CC-71B4-85C3-9EDA-ED4C9CF4C8E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E2E75B-4159-461B-FFFB-AE4D8172311F}"/>
              </a:ext>
            </a:extLst>
          </p:cNvPr>
          <p:cNvSpPr>
            <a:spLocks noGrp="1"/>
          </p:cNvSpPr>
          <p:nvPr>
            <p:ph type="sldNum" sz="quarter" idx="12"/>
          </p:nvPr>
        </p:nvSpPr>
        <p:spPr/>
        <p:txBody>
          <a:bodyPr/>
          <a:lstStyle/>
          <a:p>
            <a:fld id="{7691CCDB-B024-8747-B233-CAD1CBC7A901}" type="slidenum">
              <a:rPr lang="en-US" smtClean="0"/>
              <a:pPr/>
              <a:t>63</a:t>
            </a:fld>
            <a:endParaRPr lang="en-US"/>
          </a:p>
        </p:txBody>
      </p:sp>
      <p:sp>
        <p:nvSpPr>
          <p:cNvPr id="4" name="Footer Placeholder 3">
            <a:extLst>
              <a:ext uri="{FF2B5EF4-FFF2-40B4-BE49-F238E27FC236}">
                <a16:creationId xmlns:a16="http://schemas.microsoft.com/office/drawing/2014/main" id="{C4DD72E1-FB00-06AA-EE51-BC63AD5E65A2}"/>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301A0EA1-F84E-5FE4-D9A8-58AF90415EA6}"/>
              </a:ext>
            </a:extLst>
          </p:cNvPr>
          <p:cNvSpPr txBox="1"/>
          <p:nvPr/>
        </p:nvSpPr>
        <p:spPr>
          <a:xfrm>
            <a:off x="-827896" y="166497"/>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32EED15C-6FBA-AC90-8213-DD3A978A880C}"/>
              </a:ext>
            </a:extLst>
          </p:cNvPr>
          <p:cNvPicPr>
            <a:picLocks noChangeAspect="1"/>
          </p:cNvPicPr>
          <p:nvPr/>
        </p:nvPicPr>
        <p:blipFill>
          <a:blip r:embed="rId2"/>
          <a:stretch>
            <a:fillRect/>
          </a:stretch>
        </p:blipFill>
        <p:spPr>
          <a:xfrm>
            <a:off x="484094" y="246464"/>
            <a:ext cx="3688584" cy="4592045"/>
          </a:xfrm>
          <a:prstGeom prst="rect">
            <a:avLst/>
          </a:prstGeom>
        </p:spPr>
      </p:pic>
      <p:pic>
        <p:nvPicPr>
          <p:cNvPr id="9" name="Picture 8">
            <a:extLst>
              <a:ext uri="{FF2B5EF4-FFF2-40B4-BE49-F238E27FC236}">
                <a16:creationId xmlns:a16="http://schemas.microsoft.com/office/drawing/2014/main" id="{E4911CB4-0D85-64C9-46BA-B8D0B583E4E5}"/>
              </a:ext>
            </a:extLst>
          </p:cNvPr>
          <p:cNvPicPr>
            <a:picLocks noChangeAspect="1"/>
          </p:cNvPicPr>
          <p:nvPr/>
        </p:nvPicPr>
        <p:blipFill>
          <a:blip r:embed="rId3"/>
          <a:stretch>
            <a:fillRect/>
          </a:stretch>
        </p:blipFill>
        <p:spPr>
          <a:xfrm>
            <a:off x="4554150" y="536667"/>
            <a:ext cx="4206605" cy="4212066"/>
          </a:xfrm>
          <a:prstGeom prst="rect">
            <a:avLst/>
          </a:prstGeom>
        </p:spPr>
      </p:pic>
    </p:spTree>
    <p:extLst>
      <p:ext uri="{BB962C8B-B14F-4D97-AF65-F5344CB8AC3E}">
        <p14:creationId xmlns:p14="http://schemas.microsoft.com/office/powerpoint/2010/main" val="2223453188"/>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D7F5A-DB89-E4C0-882A-D88FA30B948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C311AE-FD0A-3CC8-7637-E5B75F778337}"/>
              </a:ext>
            </a:extLst>
          </p:cNvPr>
          <p:cNvSpPr>
            <a:spLocks noGrp="1"/>
          </p:cNvSpPr>
          <p:nvPr>
            <p:ph type="sldNum" sz="quarter" idx="12"/>
          </p:nvPr>
        </p:nvSpPr>
        <p:spPr/>
        <p:txBody>
          <a:bodyPr/>
          <a:lstStyle/>
          <a:p>
            <a:fld id="{7691CCDB-B024-8747-B233-CAD1CBC7A901}" type="slidenum">
              <a:rPr lang="en-US" smtClean="0"/>
              <a:pPr/>
              <a:t>64</a:t>
            </a:fld>
            <a:endParaRPr lang="en-US"/>
          </a:p>
        </p:txBody>
      </p:sp>
      <p:sp>
        <p:nvSpPr>
          <p:cNvPr id="4" name="Footer Placeholder 3">
            <a:extLst>
              <a:ext uri="{FF2B5EF4-FFF2-40B4-BE49-F238E27FC236}">
                <a16:creationId xmlns:a16="http://schemas.microsoft.com/office/drawing/2014/main" id="{9466B5F6-1F70-9F3F-9B7B-57FE73A484ED}"/>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92603C32-375B-53D1-3BDB-D547D4246C89}"/>
              </a:ext>
            </a:extLst>
          </p:cNvPr>
          <p:cNvSpPr txBox="1"/>
          <p:nvPr/>
        </p:nvSpPr>
        <p:spPr>
          <a:xfrm>
            <a:off x="-635795" y="180976"/>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8" name="Picture 7">
            <a:extLst>
              <a:ext uri="{FF2B5EF4-FFF2-40B4-BE49-F238E27FC236}">
                <a16:creationId xmlns:a16="http://schemas.microsoft.com/office/drawing/2014/main" id="{71E63D49-3B38-0939-A970-86062CD1D769}"/>
              </a:ext>
            </a:extLst>
          </p:cNvPr>
          <p:cNvPicPr>
            <a:picLocks noChangeAspect="1"/>
          </p:cNvPicPr>
          <p:nvPr/>
        </p:nvPicPr>
        <p:blipFill>
          <a:blip r:embed="rId2"/>
          <a:stretch>
            <a:fillRect/>
          </a:stretch>
        </p:blipFill>
        <p:spPr>
          <a:xfrm>
            <a:off x="244302" y="589342"/>
            <a:ext cx="4327698" cy="3964816"/>
          </a:xfrm>
          <a:prstGeom prst="rect">
            <a:avLst/>
          </a:prstGeom>
        </p:spPr>
      </p:pic>
      <p:pic>
        <p:nvPicPr>
          <p:cNvPr id="10" name="Picture 9">
            <a:extLst>
              <a:ext uri="{FF2B5EF4-FFF2-40B4-BE49-F238E27FC236}">
                <a16:creationId xmlns:a16="http://schemas.microsoft.com/office/drawing/2014/main" id="{EFB072CB-CF7E-9C8D-5BDC-E107B993FA4F}"/>
              </a:ext>
            </a:extLst>
          </p:cNvPr>
          <p:cNvPicPr>
            <a:picLocks noChangeAspect="1"/>
          </p:cNvPicPr>
          <p:nvPr/>
        </p:nvPicPr>
        <p:blipFill>
          <a:blip r:embed="rId3"/>
          <a:stretch>
            <a:fillRect/>
          </a:stretch>
        </p:blipFill>
        <p:spPr>
          <a:xfrm>
            <a:off x="4753984" y="120846"/>
            <a:ext cx="3619814" cy="4672013"/>
          </a:xfrm>
          <a:prstGeom prst="rect">
            <a:avLst/>
          </a:prstGeom>
        </p:spPr>
      </p:pic>
    </p:spTree>
    <p:extLst>
      <p:ext uri="{BB962C8B-B14F-4D97-AF65-F5344CB8AC3E}">
        <p14:creationId xmlns:p14="http://schemas.microsoft.com/office/powerpoint/2010/main" val="3181577905"/>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B85D75-ED0D-66B0-54B8-B87D985A80A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6F110E-42D3-B4D8-73FC-F01AC7278B0B}"/>
              </a:ext>
            </a:extLst>
          </p:cNvPr>
          <p:cNvSpPr>
            <a:spLocks noGrp="1"/>
          </p:cNvSpPr>
          <p:nvPr>
            <p:ph type="sldNum" sz="quarter" idx="12"/>
          </p:nvPr>
        </p:nvSpPr>
        <p:spPr/>
        <p:txBody>
          <a:bodyPr/>
          <a:lstStyle/>
          <a:p>
            <a:fld id="{7691CCDB-B024-8747-B233-CAD1CBC7A901}" type="slidenum">
              <a:rPr lang="en-US" smtClean="0"/>
              <a:pPr/>
              <a:t>65</a:t>
            </a:fld>
            <a:endParaRPr lang="en-US"/>
          </a:p>
        </p:txBody>
      </p:sp>
      <p:sp>
        <p:nvSpPr>
          <p:cNvPr id="4" name="Footer Placeholder 3">
            <a:extLst>
              <a:ext uri="{FF2B5EF4-FFF2-40B4-BE49-F238E27FC236}">
                <a16:creationId xmlns:a16="http://schemas.microsoft.com/office/drawing/2014/main" id="{B4E14064-64CA-1DF9-814E-3A25E5D1F45F}"/>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EFD1C847-0835-B519-BD72-3AE1783F0036}"/>
              </a:ext>
            </a:extLst>
          </p:cNvPr>
          <p:cNvSpPr txBox="1"/>
          <p:nvPr/>
        </p:nvSpPr>
        <p:spPr>
          <a:xfrm>
            <a:off x="-635795" y="180976"/>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7C1FD166-7B61-DD55-EEE2-E9E8B9BC8525}"/>
              </a:ext>
            </a:extLst>
          </p:cNvPr>
          <p:cNvPicPr>
            <a:picLocks noChangeAspect="1"/>
          </p:cNvPicPr>
          <p:nvPr/>
        </p:nvPicPr>
        <p:blipFill>
          <a:blip r:embed="rId2"/>
          <a:stretch>
            <a:fillRect/>
          </a:stretch>
        </p:blipFill>
        <p:spPr>
          <a:xfrm>
            <a:off x="1021976" y="342495"/>
            <a:ext cx="7100047" cy="4348974"/>
          </a:xfrm>
          <a:prstGeom prst="rect">
            <a:avLst/>
          </a:prstGeom>
        </p:spPr>
      </p:pic>
    </p:spTree>
    <p:extLst>
      <p:ext uri="{BB962C8B-B14F-4D97-AF65-F5344CB8AC3E}">
        <p14:creationId xmlns:p14="http://schemas.microsoft.com/office/powerpoint/2010/main" val="2657394244"/>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6DCC0-EED8-18E6-CEC9-E2D511E06FDC}"/>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3AEA6A41-0843-43F5-6202-E021BF65B55A}"/>
              </a:ext>
            </a:extLst>
          </p:cNvPr>
          <p:cNvSpPr>
            <a:spLocks noGrp="1"/>
          </p:cNvSpPr>
          <p:nvPr>
            <p:ph type="title"/>
          </p:nvPr>
        </p:nvSpPr>
        <p:spPr>
          <a:xfrm>
            <a:off x="4679949" y="114300"/>
            <a:ext cx="4218162" cy="477373"/>
          </a:xfrm>
        </p:spPr>
        <p:txBody>
          <a:bodyPr anchor="t"/>
          <a:lstStyle/>
          <a:p>
            <a:r>
              <a:rPr lang="en-US" b="1" u="sng" dirty="0">
                <a:latin typeface="Arial" panose="020B0604020202020204" pitchFamily="34" charset="0"/>
                <a:cs typeface="Arial" panose="020B0604020202020204" pitchFamily="34" charset="0"/>
              </a:rPr>
              <a:t>Arcadia Girl Scout House</a:t>
            </a:r>
          </a:p>
        </p:txBody>
      </p:sp>
      <p:sp>
        <p:nvSpPr>
          <p:cNvPr id="27" name="Text Placeholder 26">
            <a:extLst>
              <a:ext uri="{FF2B5EF4-FFF2-40B4-BE49-F238E27FC236}">
                <a16:creationId xmlns:a16="http://schemas.microsoft.com/office/drawing/2014/main" id="{FDD7EDD7-253B-9649-2A58-B4013706C1D7}"/>
              </a:ext>
            </a:extLst>
          </p:cNvPr>
          <p:cNvSpPr>
            <a:spLocks noGrp="1"/>
          </p:cNvSpPr>
          <p:nvPr>
            <p:ph type="body" sz="quarter" idx="15"/>
          </p:nvPr>
        </p:nvSpPr>
        <p:spPr>
          <a:xfrm>
            <a:off x="4679949" y="583648"/>
            <a:ext cx="4464051" cy="4359129"/>
          </a:xfrm>
        </p:spPr>
        <p:txBody>
          <a:bodyPr/>
          <a:lstStyle/>
          <a:p>
            <a:pPr indent="-440677">
              <a:buFont typeface="Wingdings" panose="05000000000000000000" pitchFamily="2" charset="2"/>
              <a:buChar char="v"/>
            </a:pPr>
            <a:endParaRPr lang="en-US" sz="1300" b="1" u="sng" dirty="0">
              <a:cs typeface="Arial" panose="020B0604020202020204" pitchFamily="34" charset="0"/>
            </a:endParaRPr>
          </a:p>
          <a:p>
            <a:pPr marL="73660" lvl="1" indent="0">
              <a:lnSpc>
                <a:spcPct val="100000"/>
              </a:lnSpc>
              <a:buNone/>
            </a:pPr>
            <a:r>
              <a:rPr lang="en-US" sz="1300" dirty="0">
                <a:cs typeface="Arial" panose="020B0604020202020204" pitchFamily="34" charset="0"/>
              </a:rPr>
              <a:t>       </a:t>
            </a:r>
          </a:p>
          <a:p>
            <a:pPr marL="73660" lvl="1" indent="0">
              <a:buNone/>
            </a:pPr>
            <a:endParaRPr lang="en-US" sz="1300" dirty="0">
              <a:cs typeface="Arial" panose="020B0604020202020204" pitchFamily="34" charset="0"/>
            </a:endParaRPr>
          </a:p>
          <a:p>
            <a:pPr marL="73660" lvl="1" indent="0">
              <a:buNone/>
            </a:pPr>
            <a:r>
              <a:rPr lang="en-US" sz="1300" b="1" u="sng" dirty="0">
                <a:cs typeface="Arial" panose="020B0604020202020204" pitchFamily="34" charset="0"/>
              </a:rPr>
              <a:t>         </a:t>
            </a:r>
          </a:p>
          <a:p>
            <a:pPr marL="73660" lvl="1" indent="0">
              <a:buNone/>
            </a:pPr>
            <a:r>
              <a:rPr lang="en-US" sz="1300" dirty="0">
                <a:cs typeface="Arial" panose="020B0604020202020204" pitchFamily="34" charset="0"/>
              </a:rPr>
              <a:t>       </a:t>
            </a:r>
          </a:p>
          <a:p>
            <a:pPr marL="359410" lvl="1" indent="-285750">
              <a:buFont typeface="Wingdings" panose="05000000000000000000" pitchFamily="2" charset="2"/>
              <a:buChar char="v"/>
            </a:pPr>
            <a:endParaRPr lang="en-US" sz="1300" dirty="0">
              <a:cs typeface="Arial" panose="020B0604020202020204" pitchFamily="34" charset="0"/>
            </a:endParaRPr>
          </a:p>
          <a:p>
            <a:pPr marL="359410" lvl="1" indent="-285750">
              <a:buFont typeface="Wingdings" panose="05000000000000000000" pitchFamily="2" charset="2"/>
              <a:buChar char="v"/>
            </a:pPr>
            <a:endParaRPr lang="en-US" sz="1300" dirty="0">
              <a:cs typeface="Arial" panose="020B0604020202020204" pitchFamily="34" charset="0"/>
            </a:endParaRPr>
          </a:p>
          <a:p>
            <a:pPr marL="73660" lvl="1" indent="0">
              <a:buNone/>
            </a:pPr>
            <a:endParaRPr lang="en-US" sz="1400" dirty="0">
              <a:cs typeface="Arial" panose="020B0604020202020204" pitchFamily="34" charset="0"/>
            </a:endParaRPr>
          </a:p>
          <a:p>
            <a:pPr marL="73660" lvl="1" indent="0">
              <a:buNone/>
            </a:pPr>
            <a:r>
              <a:rPr lang="en-US" sz="1400" dirty="0">
                <a:cs typeface="Arial" panose="020B0604020202020204" pitchFamily="34" charset="0"/>
              </a:rPr>
              <a:t>      </a:t>
            </a:r>
          </a:p>
          <a:p>
            <a:pPr marL="73660" lvl="1" indent="0">
              <a:buNone/>
            </a:pPr>
            <a:endParaRPr lang="en-US" sz="1400" dirty="0">
              <a:cs typeface="Arial" panose="020B0604020202020204" pitchFamily="34" charset="0"/>
            </a:endParaRPr>
          </a:p>
          <a:p>
            <a:pPr marL="359410" lvl="1" indent="-285750">
              <a:buFont typeface="Wingdings" panose="05000000000000000000" pitchFamily="2" charset="2"/>
              <a:buChar char="v"/>
            </a:pPr>
            <a:endParaRPr lang="en-US" sz="1400" dirty="0">
              <a:cs typeface="Arial" panose="020B0604020202020204" pitchFamily="34" charset="0"/>
            </a:endParaRPr>
          </a:p>
          <a:p>
            <a:pPr marL="73660" lvl="1" indent="0">
              <a:buNone/>
            </a:pPr>
            <a:endParaRPr lang="en-US" sz="1400" dirty="0">
              <a:latin typeface="Arial" panose="020B0604020202020204" pitchFamily="34" charset="0"/>
              <a:cs typeface="Arial" panose="020B0604020202020204" pitchFamily="34" charset="0"/>
            </a:endParaRPr>
          </a:p>
          <a:p>
            <a:pPr marL="73660" lvl="1" indent="0">
              <a:buNone/>
            </a:pPr>
            <a:r>
              <a:rPr lang="en-US" sz="1950" dirty="0"/>
              <a:t> </a:t>
            </a:r>
          </a:p>
          <a:p>
            <a:pPr marL="73660" lvl="1" indent="0">
              <a:spcBef>
                <a:spcPts val="0"/>
              </a:spcBef>
              <a:buNone/>
            </a:pPr>
            <a:endParaRPr lang="en-US" sz="1950" dirty="0"/>
          </a:p>
        </p:txBody>
      </p:sp>
      <p:sp>
        <p:nvSpPr>
          <p:cNvPr id="6" name="TextBox 5">
            <a:extLst>
              <a:ext uri="{FF2B5EF4-FFF2-40B4-BE49-F238E27FC236}">
                <a16:creationId xmlns:a16="http://schemas.microsoft.com/office/drawing/2014/main" id="{F3DC94EB-DACB-680D-0667-3B2284F0B534}"/>
              </a:ext>
            </a:extLst>
          </p:cNvPr>
          <p:cNvSpPr txBox="1"/>
          <p:nvPr/>
        </p:nvSpPr>
        <p:spPr>
          <a:xfrm>
            <a:off x="4250267" y="169333"/>
            <a:ext cx="0" cy="0"/>
          </a:xfrm>
          <a:prstGeom prst="rect">
            <a:avLst/>
          </a:prstGeom>
          <a:noFill/>
          <a:ln>
            <a:noFill/>
          </a:ln>
        </p:spPr>
        <p:txBody>
          <a:bodyPr vert="horz" wrap="none" lIns="91440" tIns="45720" rIns="91440" bIns="45720" rtlCol="0" anchor="ctr">
            <a:noAutofit/>
          </a:bodyPr>
          <a:lstStyle/>
          <a:p>
            <a:pPr algn="l"/>
            <a:endParaRPr lang="en-US">
              <a:latin typeface="Palatino Linotype" panose="02040502050505030304" pitchFamily="18" charset="0"/>
            </a:endParaRPr>
          </a:p>
        </p:txBody>
      </p:sp>
      <p:sp>
        <p:nvSpPr>
          <p:cNvPr id="12" name="Slide Number Placeholder 11">
            <a:extLst>
              <a:ext uri="{FF2B5EF4-FFF2-40B4-BE49-F238E27FC236}">
                <a16:creationId xmlns:a16="http://schemas.microsoft.com/office/drawing/2014/main" id="{7B610485-CCB5-F529-C977-48460F620C52}"/>
              </a:ext>
            </a:extLst>
          </p:cNvPr>
          <p:cNvSpPr>
            <a:spLocks noGrp="1"/>
          </p:cNvSpPr>
          <p:nvPr>
            <p:ph type="sldNum" sz="quarter" idx="12"/>
          </p:nvPr>
        </p:nvSpPr>
        <p:spPr/>
        <p:txBody>
          <a:bodyPr/>
          <a:lstStyle/>
          <a:p>
            <a:fld id="{7691CCDB-B024-8747-B233-CAD1CBC7A901}" type="slidenum">
              <a:rPr lang="en-US" smtClean="0"/>
              <a:pPr/>
              <a:t>66</a:t>
            </a:fld>
            <a:endParaRPr lang="en-US"/>
          </a:p>
        </p:txBody>
      </p:sp>
      <p:sp>
        <p:nvSpPr>
          <p:cNvPr id="4" name="TextBox 3">
            <a:extLst>
              <a:ext uri="{FF2B5EF4-FFF2-40B4-BE49-F238E27FC236}">
                <a16:creationId xmlns:a16="http://schemas.microsoft.com/office/drawing/2014/main" id="{3425C0C6-FB32-F996-1D77-D733459F37CF}"/>
              </a:ext>
            </a:extLst>
          </p:cNvPr>
          <p:cNvSpPr txBox="1"/>
          <p:nvPr/>
        </p:nvSpPr>
        <p:spPr>
          <a:xfrm>
            <a:off x="4848624" y="591673"/>
            <a:ext cx="3938537" cy="4555093"/>
          </a:xfrm>
          <a:prstGeom prst="rect">
            <a:avLst/>
          </a:prstGeom>
          <a:noFill/>
          <a:ln>
            <a:noFill/>
          </a:ln>
        </p:spPr>
        <p:txBody>
          <a:bodyPr wrap="square">
            <a:spAutoFit/>
          </a:bodyPr>
          <a:lstStyle/>
          <a:p>
            <a:pPr marL="285750" indent="-28575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Building was pressure washed</a:t>
            </a:r>
          </a:p>
          <a:p>
            <a:pPr marL="285750" indent="-285750" algn="l">
              <a:buFont typeface="Wingdings" panose="05000000000000000000" pitchFamily="2" charset="2"/>
              <a:buChar char="Ø"/>
            </a:pPr>
            <a:endParaRPr lang="en-US" sz="1800" b="1"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Both exterior doors were painted</a:t>
            </a:r>
          </a:p>
          <a:p>
            <a:pPr marL="285750" indent="-285750" algn="l">
              <a:buFont typeface="Wingdings" panose="05000000000000000000" pitchFamily="2" charset="2"/>
              <a:buChar char="Ø"/>
            </a:pPr>
            <a:endParaRPr lang="en-US" sz="1800" b="1"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AC unit on wall fixed</a:t>
            </a:r>
          </a:p>
          <a:p>
            <a:pPr marL="285750" indent="-285750" algn="l">
              <a:buFont typeface="Wingdings" panose="05000000000000000000" pitchFamily="2" charset="2"/>
              <a:buChar char="Ø"/>
            </a:pPr>
            <a:endParaRPr lang="en-US" sz="1800" b="1"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Inside dry erase board, restroom mirror, sanitary box, eye wash station installed</a:t>
            </a:r>
          </a:p>
          <a:p>
            <a:pPr marL="285750" indent="-285750" algn="l">
              <a:buFont typeface="Wingdings" panose="05000000000000000000" pitchFamily="2" charset="2"/>
              <a:buChar char="Ø"/>
            </a:pPr>
            <a:endParaRPr lang="en-US" sz="1800" b="1"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Comcast Xfinity WIFI installed</a:t>
            </a:r>
          </a:p>
          <a:p>
            <a:pPr marL="285750" indent="-285750" algn="l">
              <a:buFont typeface="Wingdings" panose="05000000000000000000" pitchFamily="2" charset="2"/>
              <a:buChar char="Ø"/>
            </a:pPr>
            <a:endParaRPr lang="en-US" sz="1800" b="1"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Ø"/>
            </a:pPr>
            <a:r>
              <a:rPr lang="en-US" sz="1800" b="1" dirty="0">
                <a:latin typeface="Arial" panose="020B0604020202020204" pitchFamily="34" charset="0"/>
                <a:cs typeface="Arial" panose="020B0604020202020204" pitchFamily="34" charset="0"/>
              </a:rPr>
              <a:t>Four Arlo Security Cameras installed on each outside side </a:t>
            </a:r>
            <a:r>
              <a:rPr lang="en-US" sz="2000" b="1" dirty="0">
                <a:latin typeface="Arial" panose="020B0604020202020204" pitchFamily="34" charset="0"/>
                <a:cs typeface="Arial" panose="020B0604020202020204" pitchFamily="34" charset="0"/>
              </a:rPr>
              <a:t>wall – </a:t>
            </a:r>
            <a:r>
              <a:rPr lang="en-US" sz="1800" b="1" dirty="0">
                <a:latin typeface="Arial" panose="020B0604020202020204" pitchFamily="34" charset="0"/>
                <a:cs typeface="Arial" panose="020B0604020202020204" pitchFamily="34" charset="0"/>
              </a:rPr>
              <a:t>Selby Grant Foundation</a:t>
            </a:r>
          </a:p>
        </p:txBody>
      </p:sp>
    </p:spTree>
    <p:extLst>
      <p:ext uri="{BB962C8B-B14F-4D97-AF65-F5344CB8AC3E}">
        <p14:creationId xmlns:p14="http://schemas.microsoft.com/office/powerpoint/2010/main" val="22841505"/>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9A25D19-0AA0-7DD2-396E-833164E9A89E}"/>
              </a:ext>
            </a:extLst>
          </p:cNvPr>
          <p:cNvSpPr>
            <a:spLocks noGrp="1"/>
          </p:cNvSpPr>
          <p:nvPr>
            <p:ph type="sldNum" sz="quarter" idx="12"/>
          </p:nvPr>
        </p:nvSpPr>
        <p:spPr/>
        <p:txBody>
          <a:bodyPr/>
          <a:lstStyle/>
          <a:p>
            <a:fld id="{7691CCDB-B024-8747-B233-CAD1CBC7A901}" type="slidenum">
              <a:rPr lang="en-US" smtClean="0"/>
              <a:pPr/>
              <a:t>67</a:t>
            </a:fld>
            <a:endParaRPr lang="en-US"/>
          </a:p>
        </p:txBody>
      </p:sp>
      <p:sp>
        <p:nvSpPr>
          <p:cNvPr id="4" name="Footer Placeholder 3">
            <a:extLst>
              <a:ext uri="{FF2B5EF4-FFF2-40B4-BE49-F238E27FC236}">
                <a16:creationId xmlns:a16="http://schemas.microsoft.com/office/drawing/2014/main" id="{D973DE65-1B37-DD6A-59A1-F3EFD783DA23}"/>
              </a:ext>
            </a:extLst>
          </p:cNvPr>
          <p:cNvSpPr>
            <a:spLocks noGrp="1"/>
          </p:cNvSpPr>
          <p:nvPr>
            <p:ph type="ftr" sz="quarter" idx="3"/>
          </p:nvPr>
        </p:nvSpPr>
        <p:spPr/>
        <p:txBody>
          <a:bodyPr/>
          <a:lstStyle/>
          <a:p>
            <a:r>
              <a:rPr lang="en-US"/>
              <a:t>©2021 Girl Scouts of the USA. All Rights Reserved.  Not for public distribution.</a:t>
            </a:r>
          </a:p>
        </p:txBody>
      </p:sp>
      <p:pic>
        <p:nvPicPr>
          <p:cNvPr id="7" name="Picture 6">
            <a:extLst>
              <a:ext uri="{FF2B5EF4-FFF2-40B4-BE49-F238E27FC236}">
                <a16:creationId xmlns:a16="http://schemas.microsoft.com/office/drawing/2014/main" id="{50AE4450-AA15-E7F0-1EFE-2B06212D2DCE}"/>
              </a:ext>
            </a:extLst>
          </p:cNvPr>
          <p:cNvPicPr>
            <a:picLocks noChangeAspect="1"/>
          </p:cNvPicPr>
          <p:nvPr/>
        </p:nvPicPr>
        <p:blipFill>
          <a:blip r:embed="rId2"/>
          <a:stretch>
            <a:fillRect/>
          </a:stretch>
        </p:blipFill>
        <p:spPr>
          <a:xfrm>
            <a:off x="104540" y="68013"/>
            <a:ext cx="2083987" cy="3678798"/>
          </a:xfrm>
          <a:prstGeom prst="rect">
            <a:avLst/>
          </a:prstGeom>
        </p:spPr>
      </p:pic>
      <p:pic>
        <p:nvPicPr>
          <p:cNvPr id="9" name="Picture 8">
            <a:extLst>
              <a:ext uri="{FF2B5EF4-FFF2-40B4-BE49-F238E27FC236}">
                <a16:creationId xmlns:a16="http://schemas.microsoft.com/office/drawing/2014/main" id="{977A9BD3-F15D-50B3-A6D3-67D25F6E9614}"/>
              </a:ext>
            </a:extLst>
          </p:cNvPr>
          <p:cNvPicPr>
            <a:picLocks noChangeAspect="1"/>
          </p:cNvPicPr>
          <p:nvPr/>
        </p:nvPicPr>
        <p:blipFill>
          <a:blip r:embed="rId3"/>
          <a:stretch>
            <a:fillRect/>
          </a:stretch>
        </p:blipFill>
        <p:spPr>
          <a:xfrm>
            <a:off x="2279216" y="1106501"/>
            <a:ext cx="2128946" cy="3592897"/>
          </a:xfrm>
          <a:prstGeom prst="rect">
            <a:avLst/>
          </a:prstGeom>
        </p:spPr>
      </p:pic>
      <p:pic>
        <p:nvPicPr>
          <p:cNvPr id="8" name="Picture 7">
            <a:extLst>
              <a:ext uri="{FF2B5EF4-FFF2-40B4-BE49-F238E27FC236}">
                <a16:creationId xmlns:a16="http://schemas.microsoft.com/office/drawing/2014/main" id="{DCB760AC-A316-3508-2E43-BEFD7E2683A2}"/>
              </a:ext>
            </a:extLst>
          </p:cNvPr>
          <p:cNvPicPr>
            <a:picLocks noChangeAspect="1"/>
          </p:cNvPicPr>
          <p:nvPr/>
        </p:nvPicPr>
        <p:blipFill>
          <a:blip r:embed="rId4"/>
          <a:stretch>
            <a:fillRect/>
          </a:stretch>
        </p:blipFill>
        <p:spPr>
          <a:xfrm>
            <a:off x="4498851" y="1490991"/>
            <a:ext cx="4436530" cy="3088443"/>
          </a:xfrm>
          <a:prstGeom prst="rect">
            <a:avLst/>
          </a:prstGeom>
        </p:spPr>
      </p:pic>
    </p:spTree>
    <p:extLst>
      <p:ext uri="{BB962C8B-B14F-4D97-AF65-F5344CB8AC3E}">
        <p14:creationId xmlns:p14="http://schemas.microsoft.com/office/powerpoint/2010/main" val="2256662253"/>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91F80-93C7-28C3-EF3D-9EE288AE80D7}"/>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FEB6EF0E-C7DF-D1C1-A180-EDAC4E55FC80}"/>
              </a:ext>
            </a:extLst>
          </p:cNvPr>
          <p:cNvSpPr>
            <a:spLocks noGrp="1"/>
          </p:cNvSpPr>
          <p:nvPr>
            <p:ph type="title"/>
          </p:nvPr>
        </p:nvSpPr>
        <p:spPr>
          <a:xfrm>
            <a:off x="5150644" y="114300"/>
            <a:ext cx="3514725" cy="650081"/>
          </a:xfrm>
        </p:spPr>
        <p:txBody>
          <a:bodyPr anchor="t"/>
          <a:lstStyle/>
          <a:p>
            <a:r>
              <a:rPr lang="en-US" dirty="0"/>
              <a:t> </a:t>
            </a:r>
          </a:p>
        </p:txBody>
      </p:sp>
      <p:sp>
        <p:nvSpPr>
          <p:cNvPr id="6" name="TextBox 5">
            <a:extLst>
              <a:ext uri="{FF2B5EF4-FFF2-40B4-BE49-F238E27FC236}">
                <a16:creationId xmlns:a16="http://schemas.microsoft.com/office/drawing/2014/main" id="{D1FA6B34-51FF-FC87-4A71-3F670CFD60EE}"/>
              </a:ext>
            </a:extLst>
          </p:cNvPr>
          <p:cNvSpPr txBox="1"/>
          <p:nvPr/>
        </p:nvSpPr>
        <p:spPr>
          <a:xfrm>
            <a:off x="4250267" y="169333"/>
            <a:ext cx="0" cy="0"/>
          </a:xfrm>
          <a:prstGeom prst="rect">
            <a:avLst/>
          </a:prstGeom>
          <a:noFill/>
          <a:ln>
            <a:noFill/>
          </a:ln>
        </p:spPr>
        <p:txBody>
          <a:bodyPr vert="horz" wrap="none" lIns="91440" tIns="45720" rIns="91440" bIns="45720" rtlCol="0" anchor="ctr">
            <a:noAutofit/>
          </a:bodyPr>
          <a:lstStyle/>
          <a:p>
            <a:pPr algn="l"/>
            <a:endParaRPr lang="en-US">
              <a:latin typeface="Palatino Linotype" panose="02040502050505030304" pitchFamily="18" charset="0"/>
            </a:endParaRPr>
          </a:p>
        </p:txBody>
      </p:sp>
      <p:sp>
        <p:nvSpPr>
          <p:cNvPr id="12" name="Slide Number Placeholder 11">
            <a:extLst>
              <a:ext uri="{FF2B5EF4-FFF2-40B4-BE49-F238E27FC236}">
                <a16:creationId xmlns:a16="http://schemas.microsoft.com/office/drawing/2014/main" id="{7A6B5778-2518-3E22-23AA-A6A36E39BA0D}"/>
              </a:ext>
            </a:extLst>
          </p:cNvPr>
          <p:cNvSpPr>
            <a:spLocks noGrp="1"/>
          </p:cNvSpPr>
          <p:nvPr>
            <p:ph type="sldNum" sz="quarter" idx="12"/>
          </p:nvPr>
        </p:nvSpPr>
        <p:spPr/>
        <p:txBody>
          <a:bodyPr/>
          <a:lstStyle/>
          <a:p>
            <a:fld id="{7691CCDB-B024-8747-B233-CAD1CBC7A901}" type="slidenum">
              <a:rPr lang="en-US" smtClean="0"/>
              <a:pPr/>
              <a:t>68</a:t>
            </a:fld>
            <a:endParaRPr lang="en-US"/>
          </a:p>
        </p:txBody>
      </p:sp>
      <p:sp>
        <p:nvSpPr>
          <p:cNvPr id="2" name="TextBox 1">
            <a:extLst>
              <a:ext uri="{FF2B5EF4-FFF2-40B4-BE49-F238E27FC236}">
                <a16:creationId xmlns:a16="http://schemas.microsoft.com/office/drawing/2014/main" id="{33BEE84E-1C61-6134-E53F-9E1370ECA81B}"/>
              </a:ext>
            </a:extLst>
          </p:cNvPr>
          <p:cNvSpPr txBox="1"/>
          <p:nvPr/>
        </p:nvSpPr>
        <p:spPr>
          <a:xfrm>
            <a:off x="4994622" y="338096"/>
            <a:ext cx="3242122" cy="545567"/>
          </a:xfrm>
          <a:prstGeom prst="rect">
            <a:avLst/>
          </a:prstGeom>
          <a:noFill/>
          <a:ln>
            <a:noFill/>
          </a:ln>
        </p:spPr>
        <p:txBody>
          <a:bodyPr vert="horz" wrap="none" lIns="91440" tIns="45720" rIns="91440" bIns="45720" rtlCol="0" anchor="ctr">
            <a:noAutofit/>
          </a:bodyPr>
          <a:lstStyle/>
          <a:p>
            <a:pPr algn="l"/>
            <a:r>
              <a:rPr lang="en-US" sz="2200" b="1" u="sng" dirty="0">
                <a:latin typeface="Arial" panose="020B0604020202020204" pitchFamily="34" charset="0"/>
                <a:cs typeface="Arial" panose="020B0604020202020204" pitchFamily="34" charset="0"/>
              </a:rPr>
              <a:t>Collier Girl Scout House</a:t>
            </a:r>
          </a:p>
          <a:p>
            <a:pPr algn="l"/>
            <a:endParaRPr lang="en-US" sz="22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8F53890-07F1-8285-5697-B869D0F00D7E}"/>
              </a:ext>
            </a:extLst>
          </p:cNvPr>
          <p:cNvSpPr txBox="1"/>
          <p:nvPr/>
        </p:nvSpPr>
        <p:spPr>
          <a:xfrm>
            <a:off x="4720683" y="1107690"/>
            <a:ext cx="4054483" cy="3993401"/>
          </a:xfrm>
          <a:prstGeom prst="rect">
            <a:avLst/>
          </a:prstGeom>
          <a:noFill/>
          <a:ln>
            <a:noFill/>
          </a:ln>
        </p:spPr>
        <p:txBody>
          <a:bodyPr wrap="square">
            <a:spAutoFit/>
          </a:bodyPr>
          <a:lstStyle/>
          <a:p>
            <a:pPr marL="285750" indent="-285750" algn="l">
              <a:buFont typeface="Wingdings" panose="05000000000000000000" pitchFamily="2" charset="2"/>
              <a:buChar char="Ø"/>
            </a:pPr>
            <a:r>
              <a:rPr lang="en-US" sz="2000" b="1" dirty="0">
                <a:latin typeface="Arial" panose="020B0604020202020204" pitchFamily="34" charset="0"/>
                <a:cs typeface="Arial" panose="020B0604020202020204" pitchFamily="34" charset="0"/>
              </a:rPr>
              <a:t>Building recently pressure washed</a:t>
            </a:r>
          </a:p>
          <a:p>
            <a:pPr marL="285750" indent="-285750" algn="l">
              <a:buFont typeface="Wingdings" panose="05000000000000000000" pitchFamily="2" charset="2"/>
              <a:buChar char="Ø"/>
            </a:pPr>
            <a:r>
              <a:rPr lang="en-US" sz="2000" b="1" dirty="0">
                <a:latin typeface="Arial" panose="020B0604020202020204" pitchFamily="34" charset="0"/>
                <a:cs typeface="Arial" panose="020B0604020202020204" pitchFamily="34" charset="0"/>
              </a:rPr>
              <a:t>Eye wash station installed/ outside lockbox on electric outlet/ lights replaced</a:t>
            </a:r>
          </a:p>
          <a:p>
            <a:pPr marL="285750" indent="-285750" algn="l">
              <a:buFont typeface="Wingdings" panose="05000000000000000000" pitchFamily="2" charset="2"/>
              <a:buChar char="Ø"/>
            </a:pPr>
            <a:r>
              <a:rPr lang="en-US" sz="2000" b="1" dirty="0">
                <a:latin typeface="Arial" panose="020B0604020202020204" pitchFamily="34" charset="0"/>
                <a:cs typeface="Arial" panose="020B0604020202020204" pitchFamily="34" charset="0"/>
              </a:rPr>
              <a:t>Additional signs added</a:t>
            </a:r>
          </a:p>
          <a:p>
            <a:pPr algn="l"/>
            <a:r>
              <a:rPr lang="en-US" sz="2000" b="1" dirty="0">
                <a:latin typeface="Arial" panose="020B0604020202020204" pitchFamily="34" charset="0"/>
                <a:cs typeface="Arial" panose="020B0604020202020204" pitchFamily="34" charset="0"/>
              </a:rPr>
              <a:t>   outside on walls No</a:t>
            </a:r>
          </a:p>
          <a:p>
            <a:pPr algn="l"/>
            <a:r>
              <a:rPr lang="en-US" sz="2000" b="1" dirty="0">
                <a:latin typeface="Arial" panose="020B0604020202020204" pitchFamily="34" charset="0"/>
                <a:cs typeface="Arial" panose="020B0604020202020204" pitchFamily="34" charset="0"/>
              </a:rPr>
              <a:t>   Trespassing/Loitering</a:t>
            </a:r>
          </a:p>
          <a:p>
            <a:pPr marL="285750" indent="-285750" algn="l">
              <a:buFont typeface="Wingdings" panose="05000000000000000000" pitchFamily="2" charset="2"/>
              <a:buChar char="Ø"/>
            </a:pPr>
            <a:r>
              <a:rPr lang="en-US" sz="2000" b="1" dirty="0">
                <a:latin typeface="Arial" panose="020B0604020202020204" pitchFamily="34" charset="0"/>
                <a:cs typeface="Arial" panose="020B0604020202020204" pitchFamily="34" charset="0"/>
              </a:rPr>
              <a:t>Concerns on concrete out front of house, contacted the City of Naples Parks &amp; Recreation</a:t>
            </a:r>
          </a:p>
          <a:p>
            <a:pPr algn="l"/>
            <a:r>
              <a:rPr lang="en-US" dirty="0"/>
              <a:t>       </a:t>
            </a:r>
          </a:p>
        </p:txBody>
      </p:sp>
    </p:spTree>
    <p:extLst>
      <p:ext uri="{BB962C8B-B14F-4D97-AF65-F5344CB8AC3E}">
        <p14:creationId xmlns:p14="http://schemas.microsoft.com/office/powerpoint/2010/main" val="1587640988"/>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0DB1B-F0E2-185E-481D-890E3D13F2A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CCF575-F706-339D-BEB3-FCA2536EC992}"/>
              </a:ext>
            </a:extLst>
          </p:cNvPr>
          <p:cNvSpPr>
            <a:spLocks noGrp="1"/>
          </p:cNvSpPr>
          <p:nvPr>
            <p:ph type="sldNum" sz="quarter" idx="12"/>
          </p:nvPr>
        </p:nvSpPr>
        <p:spPr/>
        <p:txBody>
          <a:bodyPr/>
          <a:lstStyle/>
          <a:p>
            <a:fld id="{7691CCDB-B024-8747-B233-CAD1CBC7A901}" type="slidenum">
              <a:rPr lang="en-US" smtClean="0"/>
              <a:pPr/>
              <a:t>69</a:t>
            </a:fld>
            <a:endParaRPr lang="en-US"/>
          </a:p>
        </p:txBody>
      </p:sp>
      <p:sp>
        <p:nvSpPr>
          <p:cNvPr id="4" name="Footer Placeholder 3">
            <a:extLst>
              <a:ext uri="{FF2B5EF4-FFF2-40B4-BE49-F238E27FC236}">
                <a16:creationId xmlns:a16="http://schemas.microsoft.com/office/drawing/2014/main" id="{389FA7D8-C6BB-68A3-A0A5-03672232B64D}"/>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A5578603-7D48-97C3-8D35-968B1B3B9D38}"/>
              </a:ext>
            </a:extLst>
          </p:cNvPr>
          <p:cNvSpPr txBox="1"/>
          <p:nvPr/>
        </p:nvSpPr>
        <p:spPr>
          <a:xfrm>
            <a:off x="171449" y="114458"/>
            <a:ext cx="8682618"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8" name="Picture 7">
            <a:extLst>
              <a:ext uri="{FF2B5EF4-FFF2-40B4-BE49-F238E27FC236}">
                <a16:creationId xmlns:a16="http://schemas.microsoft.com/office/drawing/2014/main" id="{5C5D1926-BB76-9A60-AAD8-E9704E5EB1A0}"/>
              </a:ext>
            </a:extLst>
          </p:cNvPr>
          <p:cNvPicPr>
            <a:picLocks noChangeAspect="1"/>
          </p:cNvPicPr>
          <p:nvPr/>
        </p:nvPicPr>
        <p:blipFill>
          <a:blip r:embed="rId2"/>
          <a:stretch>
            <a:fillRect/>
          </a:stretch>
        </p:blipFill>
        <p:spPr>
          <a:xfrm>
            <a:off x="171449" y="200806"/>
            <a:ext cx="3566469" cy="4499315"/>
          </a:xfrm>
          <a:prstGeom prst="rect">
            <a:avLst/>
          </a:prstGeom>
        </p:spPr>
      </p:pic>
      <p:pic>
        <p:nvPicPr>
          <p:cNvPr id="12" name="Picture 11">
            <a:extLst>
              <a:ext uri="{FF2B5EF4-FFF2-40B4-BE49-F238E27FC236}">
                <a16:creationId xmlns:a16="http://schemas.microsoft.com/office/drawing/2014/main" id="{BE459C00-74B2-2D0F-A68C-8F9278A047DD}"/>
              </a:ext>
            </a:extLst>
          </p:cNvPr>
          <p:cNvPicPr>
            <a:picLocks noChangeAspect="1"/>
          </p:cNvPicPr>
          <p:nvPr/>
        </p:nvPicPr>
        <p:blipFill>
          <a:blip r:embed="rId3"/>
          <a:stretch>
            <a:fillRect/>
          </a:stretch>
        </p:blipFill>
        <p:spPr>
          <a:xfrm>
            <a:off x="6658808" y="78716"/>
            <a:ext cx="2313743" cy="2601971"/>
          </a:xfrm>
          <a:prstGeom prst="rect">
            <a:avLst/>
          </a:prstGeom>
        </p:spPr>
      </p:pic>
      <p:pic>
        <p:nvPicPr>
          <p:cNvPr id="14" name="Picture 13">
            <a:extLst>
              <a:ext uri="{FF2B5EF4-FFF2-40B4-BE49-F238E27FC236}">
                <a16:creationId xmlns:a16="http://schemas.microsoft.com/office/drawing/2014/main" id="{E12B62DE-22AB-DBF3-3FD7-D317F6AA4EEB}"/>
              </a:ext>
            </a:extLst>
          </p:cNvPr>
          <p:cNvPicPr>
            <a:picLocks noChangeAspect="1"/>
          </p:cNvPicPr>
          <p:nvPr/>
        </p:nvPicPr>
        <p:blipFill>
          <a:blip r:embed="rId4"/>
          <a:stretch>
            <a:fillRect/>
          </a:stretch>
        </p:blipFill>
        <p:spPr>
          <a:xfrm>
            <a:off x="3778322" y="1030499"/>
            <a:ext cx="2712939" cy="2839928"/>
          </a:xfrm>
          <a:prstGeom prst="rect">
            <a:avLst/>
          </a:prstGeom>
        </p:spPr>
      </p:pic>
      <p:pic>
        <p:nvPicPr>
          <p:cNvPr id="16" name="Picture 15">
            <a:extLst>
              <a:ext uri="{FF2B5EF4-FFF2-40B4-BE49-F238E27FC236}">
                <a16:creationId xmlns:a16="http://schemas.microsoft.com/office/drawing/2014/main" id="{1F1B9A00-C777-53AC-0890-F5E34D4E4F65}"/>
              </a:ext>
            </a:extLst>
          </p:cNvPr>
          <p:cNvPicPr>
            <a:picLocks noChangeAspect="1"/>
          </p:cNvPicPr>
          <p:nvPr/>
        </p:nvPicPr>
        <p:blipFill>
          <a:blip r:embed="rId5"/>
          <a:stretch>
            <a:fillRect/>
          </a:stretch>
        </p:blipFill>
        <p:spPr>
          <a:xfrm>
            <a:off x="6563486" y="2902344"/>
            <a:ext cx="2504385" cy="1919868"/>
          </a:xfrm>
          <a:prstGeom prst="rect">
            <a:avLst/>
          </a:prstGeom>
        </p:spPr>
      </p:pic>
    </p:spTree>
    <p:extLst>
      <p:ext uri="{BB962C8B-B14F-4D97-AF65-F5344CB8AC3E}">
        <p14:creationId xmlns:p14="http://schemas.microsoft.com/office/powerpoint/2010/main" val="3139531627"/>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701D35-20BA-CB64-3911-64E5968B342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53CC887-A7D3-7CFA-C89B-300693042742}"/>
              </a:ext>
            </a:extLst>
          </p:cNvPr>
          <p:cNvSpPr>
            <a:spLocks noGrp="1"/>
          </p:cNvSpPr>
          <p:nvPr>
            <p:ph type="sldNum" sz="quarter" idx="12"/>
          </p:nvPr>
        </p:nvSpPr>
        <p:spPr/>
        <p:txBody>
          <a:bodyPr/>
          <a:lstStyle/>
          <a:p>
            <a:fld id="{7691CCDB-B024-8747-B233-CAD1CBC7A901}" type="slidenum">
              <a:rPr lang="en-US" smtClean="0"/>
              <a:pPr/>
              <a:t>70</a:t>
            </a:fld>
            <a:endParaRPr lang="en-US"/>
          </a:p>
        </p:txBody>
      </p:sp>
      <p:sp>
        <p:nvSpPr>
          <p:cNvPr id="4" name="Footer Placeholder 3">
            <a:extLst>
              <a:ext uri="{FF2B5EF4-FFF2-40B4-BE49-F238E27FC236}">
                <a16:creationId xmlns:a16="http://schemas.microsoft.com/office/drawing/2014/main" id="{27E4C3C9-8859-0DF3-C04D-BF1794EC7B8E}"/>
              </a:ext>
            </a:extLst>
          </p:cNvPr>
          <p:cNvSpPr>
            <a:spLocks noGrp="1"/>
          </p:cNvSpPr>
          <p:nvPr>
            <p:ph type="ftr" sz="quarter" idx="3"/>
          </p:nvPr>
        </p:nvSpPr>
        <p:spPr/>
        <p:txBody>
          <a:bodyPr/>
          <a:lstStyle/>
          <a:p>
            <a:r>
              <a:rPr lang="en-US"/>
              <a:t>©2021 Girl Scouts of the USA. All Rights Reserved.  Not for public distribution.</a:t>
            </a:r>
          </a:p>
        </p:txBody>
      </p:sp>
      <p:sp>
        <p:nvSpPr>
          <p:cNvPr id="3" name="TextBox 2">
            <a:extLst>
              <a:ext uri="{FF2B5EF4-FFF2-40B4-BE49-F238E27FC236}">
                <a16:creationId xmlns:a16="http://schemas.microsoft.com/office/drawing/2014/main" id="{97E0793B-4822-4A16-2417-ED00F68EF234}"/>
              </a:ext>
            </a:extLst>
          </p:cNvPr>
          <p:cNvSpPr txBox="1"/>
          <p:nvPr/>
        </p:nvSpPr>
        <p:spPr>
          <a:xfrm>
            <a:off x="-635795" y="180976"/>
            <a:ext cx="8643939" cy="4672012"/>
          </a:xfrm>
          <a:prstGeom prst="rect">
            <a:avLst/>
          </a:prstGeom>
          <a:noFill/>
          <a:ln>
            <a:noFill/>
          </a:ln>
        </p:spPr>
        <p:txBody>
          <a:bodyPr vert="horz" wrap="none" lIns="91440" tIns="45720" rIns="91440" bIns="45720" rtlCol="0" anchor="ctr">
            <a:noAutofit/>
          </a:bodyPr>
          <a:lstStyle/>
          <a:p>
            <a:pPr marL="285750" indent="-285750" algn="l">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94A7240C-F23F-0ED0-740F-63211E6BB63D}"/>
              </a:ext>
            </a:extLst>
          </p:cNvPr>
          <p:cNvPicPr>
            <a:picLocks noChangeAspect="1"/>
          </p:cNvPicPr>
          <p:nvPr/>
        </p:nvPicPr>
        <p:blipFill>
          <a:blip r:embed="rId2"/>
          <a:stretch>
            <a:fillRect/>
          </a:stretch>
        </p:blipFill>
        <p:spPr>
          <a:xfrm>
            <a:off x="171449" y="180976"/>
            <a:ext cx="2272074" cy="1885821"/>
          </a:xfrm>
          <a:prstGeom prst="rect">
            <a:avLst/>
          </a:prstGeom>
        </p:spPr>
      </p:pic>
      <p:pic>
        <p:nvPicPr>
          <p:cNvPr id="8" name="Picture 7">
            <a:extLst>
              <a:ext uri="{FF2B5EF4-FFF2-40B4-BE49-F238E27FC236}">
                <a16:creationId xmlns:a16="http://schemas.microsoft.com/office/drawing/2014/main" id="{7FF4A746-FBF9-E8CE-BFB4-6BCCACA53D88}"/>
              </a:ext>
            </a:extLst>
          </p:cNvPr>
          <p:cNvPicPr>
            <a:picLocks noChangeAspect="1"/>
          </p:cNvPicPr>
          <p:nvPr/>
        </p:nvPicPr>
        <p:blipFill>
          <a:blip r:embed="rId3"/>
          <a:stretch>
            <a:fillRect/>
          </a:stretch>
        </p:blipFill>
        <p:spPr>
          <a:xfrm>
            <a:off x="3005838" y="451783"/>
            <a:ext cx="1943268" cy="4130398"/>
          </a:xfrm>
          <a:prstGeom prst="rect">
            <a:avLst/>
          </a:prstGeom>
        </p:spPr>
      </p:pic>
      <p:pic>
        <p:nvPicPr>
          <p:cNvPr id="11" name="Picture 10">
            <a:extLst>
              <a:ext uri="{FF2B5EF4-FFF2-40B4-BE49-F238E27FC236}">
                <a16:creationId xmlns:a16="http://schemas.microsoft.com/office/drawing/2014/main" id="{DCFAB2A1-9ED5-3E90-CA88-0D4AFAFE7841}"/>
              </a:ext>
            </a:extLst>
          </p:cNvPr>
          <p:cNvPicPr>
            <a:picLocks noChangeAspect="1"/>
          </p:cNvPicPr>
          <p:nvPr/>
        </p:nvPicPr>
        <p:blipFill>
          <a:blip r:embed="rId4"/>
          <a:stretch>
            <a:fillRect/>
          </a:stretch>
        </p:blipFill>
        <p:spPr>
          <a:xfrm>
            <a:off x="224538" y="2203221"/>
            <a:ext cx="2165895" cy="2649766"/>
          </a:xfrm>
          <a:prstGeom prst="rect">
            <a:avLst/>
          </a:prstGeom>
        </p:spPr>
      </p:pic>
      <p:pic>
        <p:nvPicPr>
          <p:cNvPr id="13" name="Picture 12">
            <a:extLst>
              <a:ext uri="{FF2B5EF4-FFF2-40B4-BE49-F238E27FC236}">
                <a16:creationId xmlns:a16="http://schemas.microsoft.com/office/drawing/2014/main" id="{0798074C-2A3D-5932-2489-71780584A108}"/>
              </a:ext>
            </a:extLst>
          </p:cNvPr>
          <p:cNvPicPr>
            <a:picLocks noChangeAspect="1"/>
          </p:cNvPicPr>
          <p:nvPr/>
        </p:nvPicPr>
        <p:blipFill>
          <a:blip r:embed="rId5"/>
          <a:stretch>
            <a:fillRect/>
          </a:stretch>
        </p:blipFill>
        <p:spPr>
          <a:xfrm>
            <a:off x="6002848" y="267894"/>
            <a:ext cx="2339543" cy="2167432"/>
          </a:xfrm>
          <a:prstGeom prst="rect">
            <a:avLst/>
          </a:prstGeom>
        </p:spPr>
      </p:pic>
      <p:pic>
        <p:nvPicPr>
          <p:cNvPr id="15" name="Picture 14">
            <a:extLst>
              <a:ext uri="{FF2B5EF4-FFF2-40B4-BE49-F238E27FC236}">
                <a16:creationId xmlns:a16="http://schemas.microsoft.com/office/drawing/2014/main" id="{2048A90F-6D6E-E982-80BC-B2C73C851095}"/>
              </a:ext>
            </a:extLst>
          </p:cNvPr>
          <p:cNvPicPr>
            <a:picLocks noChangeAspect="1"/>
          </p:cNvPicPr>
          <p:nvPr/>
        </p:nvPicPr>
        <p:blipFill>
          <a:blip r:embed="rId6"/>
          <a:stretch>
            <a:fillRect/>
          </a:stretch>
        </p:blipFill>
        <p:spPr>
          <a:xfrm>
            <a:off x="5631552" y="2571750"/>
            <a:ext cx="3129203" cy="2230614"/>
          </a:xfrm>
          <a:prstGeom prst="rect">
            <a:avLst/>
          </a:prstGeom>
        </p:spPr>
      </p:pic>
    </p:spTree>
    <p:extLst>
      <p:ext uri="{BB962C8B-B14F-4D97-AF65-F5344CB8AC3E}">
        <p14:creationId xmlns:p14="http://schemas.microsoft.com/office/powerpoint/2010/main" val="2631623483"/>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8D519-7831-981A-CDCA-F709A23E8CA6}"/>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DAC637D6-162C-F388-350C-2DCF8D1C5545}"/>
              </a:ext>
            </a:extLst>
          </p:cNvPr>
          <p:cNvSpPr>
            <a:spLocks noGrp="1"/>
          </p:cNvSpPr>
          <p:nvPr>
            <p:ph type="title"/>
          </p:nvPr>
        </p:nvSpPr>
        <p:spPr>
          <a:xfrm>
            <a:off x="5150644" y="114300"/>
            <a:ext cx="3514725" cy="650081"/>
          </a:xfrm>
        </p:spPr>
        <p:txBody>
          <a:bodyPr anchor="t"/>
          <a:lstStyle/>
          <a:p>
            <a:r>
              <a:rPr lang="en-US" dirty="0"/>
              <a:t> </a:t>
            </a:r>
          </a:p>
        </p:txBody>
      </p:sp>
      <p:sp>
        <p:nvSpPr>
          <p:cNvPr id="27" name="Text Placeholder 26">
            <a:extLst>
              <a:ext uri="{FF2B5EF4-FFF2-40B4-BE49-F238E27FC236}">
                <a16:creationId xmlns:a16="http://schemas.microsoft.com/office/drawing/2014/main" id="{3DBFA013-30E7-C537-2F1A-07C4BF1DDCE3}"/>
              </a:ext>
            </a:extLst>
          </p:cNvPr>
          <p:cNvSpPr>
            <a:spLocks noGrp="1"/>
          </p:cNvSpPr>
          <p:nvPr>
            <p:ph type="body" sz="quarter" idx="15"/>
          </p:nvPr>
        </p:nvSpPr>
        <p:spPr>
          <a:xfrm>
            <a:off x="4679949" y="144036"/>
            <a:ext cx="4464051" cy="4798742"/>
          </a:xfrm>
        </p:spPr>
        <p:txBody>
          <a:bodyPr/>
          <a:lstStyle/>
          <a:p>
            <a:pPr marL="359410" lvl="1" indent="-285750">
              <a:buFont typeface="Wingdings" panose="05000000000000000000" pitchFamily="2" charset="2"/>
              <a:buChar char="v"/>
            </a:pPr>
            <a:endParaRPr lang="en-US" sz="1300" b="1" u="sng" dirty="0">
              <a:cs typeface="Arial" panose="020B0604020202020204" pitchFamily="34" charset="0"/>
            </a:endParaRPr>
          </a:p>
          <a:p>
            <a:pPr marL="73660" lvl="1" indent="0">
              <a:lnSpc>
                <a:spcPct val="100000"/>
              </a:lnSpc>
              <a:buNone/>
            </a:pPr>
            <a:r>
              <a:rPr lang="en-US" sz="1300" dirty="0">
                <a:cs typeface="Arial" panose="020B0604020202020204" pitchFamily="34" charset="0"/>
              </a:rPr>
              <a:t>       </a:t>
            </a:r>
          </a:p>
          <a:p>
            <a:pPr marL="73660" lvl="1" indent="0">
              <a:buNone/>
            </a:pPr>
            <a:endParaRPr lang="en-US" sz="1300" dirty="0">
              <a:cs typeface="Arial" panose="020B0604020202020204" pitchFamily="34" charset="0"/>
            </a:endParaRPr>
          </a:p>
          <a:p>
            <a:pPr marL="73660" lvl="1" indent="0">
              <a:buNone/>
            </a:pPr>
            <a:r>
              <a:rPr lang="en-US" sz="1300" b="1" u="sng" dirty="0">
                <a:cs typeface="Arial" panose="020B0604020202020204" pitchFamily="34" charset="0"/>
              </a:rPr>
              <a:t>         </a:t>
            </a:r>
          </a:p>
          <a:p>
            <a:pPr marL="73660" lvl="1" indent="0">
              <a:buNone/>
            </a:pPr>
            <a:r>
              <a:rPr lang="en-US" sz="1300" dirty="0">
                <a:cs typeface="Arial" panose="020B0604020202020204" pitchFamily="34" charset="0"/>
              </a:rPr>
              <a:t>       </a:t>
            </a:r>
          </a:p>
          <a:p>
            <a:pPr marL="359410" lvl="1" indent="-285750">
              <a:buFont typeface="Wingdings" panose="05000000000000000000" pitchFamily="2" charset="2"/>
              <a:buChar char="v"/>
            </a:pPr>
            <a:endParaRPr lang="en-US" sz="1300" dirty="0">
              <a:cs typeface="Arial" panose="020B0604020202020204" pitchFamily="34" charset="0"/>
            </a:endParaRPr>
          </a:p>
          <a:p>
            <a:pPr marL="359410" lvl="1" indent="-285750">
              <a:buFont typeface="Wingdings" panose="05000000000000000000" pitchFamily="2" charset="2"/>
              <a:buChar char="v"/>
            </a:pPr>
            <a:endParaRPr lang="en-US" sz="1300" dirty="0">
              <a:cs typeface="Arial" panose="020B0604020202020204" pitchFamily="34" charset="0"/>
            </a:endParaRPr>
          </a:p>
          <a:p>
            <a:pPr marL="73660" lvl="1" indent="0">
              <a:buNone/>
            </a:pPr>
            <a:endParaRPr lang="en-US" sz="1400" dirty="0">
              <a:cs typeface="Arial" panose="020B0604020202020204" pitchFamily="34" charset="0"/>
            </a:endParaRPr>
          </a:p>
          <a:p>
            <a:pPr marL="73660" lvl="1" indent="0">
              <a:buNone/>
            </a:pPr>
            <a:r>
              <a:rPr lang="en-US" sz="1400" dirty="0">
                <a:cs typeface="Arial" panose="020B0604020202020204" pitchFamily="34" charset="0"/>
              </a:rPr>
              <a:t>      </a:t>
            </a:r>
          </a:p>
          <a:p>
            <a:pPr marL="73660" lvl="1" indent="0">
              <a:buNone/>
            </a:pPr>
            <a:endParaRPr lang="en-US" sz="1400" dirty="0">
              <a:cs typeface="Arial" panose="020B0604020202020204" pitchFamily="34" charset="0"/>
            </a:endParaRPr>
          </a:p>
          <a:p>
            <a:pPr marL="359410" lvl="1" indent="-285750">
              <a:buFont typeface="Wingdings" panose="05000000000000000000" pitchFamily="2" charset="2"/>
              <a:buChar char="v"/>
            </a:pPr>
            <a:endParaRPr lang="en-US" sz="1400" dirty="0">
              <a:cs typeface="Arial" panose="020B0604020202020204" pitchFamily="34" charset="0"/>
            </a:endParaRPr>
          </a:p>
          <a:p>
            <a:pPr marL="73660" lvl="1" indent="0">
              <a:buNone/>
            </a:pPr>
            <a:endParaRPr lang="en-US" sz="1400" dirty="0">
              <a:latin typeface="Arial" panose="020B0604020202020204" pitchFamily="34" charset="0"/>
              <a:cs typeface="Arial" panose="020B0604020202020204" pitchFamily="34" charset="0"/>
            </a:endParaRPr>
          </a:p>
          <a:p>
            <a:pPr marL="73660" lvl="1" indent="0">
              <a:buNone/>
            </a:pPr>
            <a:r>
              <a:rPr lang="en-US" sz="1950" dirty="0"/>
              <a:t> </a:t>
            </a:r>
          </a:p>
          <a:p>
            <a:pPr marL="73660" lvl="1" indent="0">
              <a:spcBef>
                <a:spcPts val="0"/>
              </a:spcBef>
              <a:buNone/>
            </a:pPr>
            <a:endParaRPr lang="en-US" sz="1950" dirty="0"/>
          </a:p>
        </p:txBody>
      </p:sp>
      <p:sp>
        <p:nvSpPr>
          <p:cNvPr id="6" name="TextBox 5">
            <a:extLst>
              <a:ext uri="{FF2B5EF4-FFF2-40B4-BE49-F238E27FC236}">
                <a16:creationId xmlns:a16="http://schemas.microsoft.com/office/drawing/2014/main" id="{DED34EC1-A998-F232-B230-53D100DEB4E4}"/>
              </a:ext>
            </a:extLst>
          </p:cNvPr>
          <p:cNvSpPr txBox="1"/>
          <p:nvPr/>
        </p:nvSpPr>
        <p:spPr>
          <a:xfrm>
            <a:off x="4250267" y="169333"/>
            <a:ext cx="0" cy="0"/>
          </a:xfrm>
          <a:prstGeom prst="rect">
            <a:avLst/>
          </a:prstGeom>
          <a:noFill/>
          <a:ln>
            <a:noFill/>
          </a:ln>
        </p:spPr>
        <p:txBody>
          <a:bodyPr vert="horz" wrap="none" lIns="91440" tIns="45720" rIns="91440" bIns="45720" rtlCol="0" anchor="ctr">
            <a:noAutofit/>
          </a:bodyPr>
          <a:lstStyle/>
          <a:p>
            <a:pPr algn="l"/>
            <a:endParaRPr lang="en-US">
              <a:latin typeface="Palatino Linotype" panose="02040502050505030304" pitchFamily="18" charset="0"/>
            </a:endParaRPr>
          </a:p>
        </p:txBody>
      </p:sp>
      <p:sp>
        <p:nvSpPr>
          <p:cNvPr id="12" name="Slide Number Placeholder 11">
            <a:extLst>
              <a:ext uri="{FF2B5EF4-FFF2-40B4-BE49-F238E27FC236}">
                <a16:creationId xmlns:a16="http://schemas.microsoft.com/office/drawing/2014/main" id="{EF2B5DDA-64BC-0536-1B06-2B86C5C97896}"/>
              </a:ext>
            </a:extLst>
          </p:cNvPr>
          <p:cNvSpPr>
            <a:spLocks noGrp="1"/>
          </p:cNvSpPr>
          <p:nvPr>
            <p:ph type="sldNum" sz="quarter" idx="12"/>
          </p:nvPr>
        </p:nvSpPr>
        <p:spPr/>
        <p:txBody>
          <a:bodyPr/>
          <a:lstStyle/>
          <a:p>
            <a:fld id="{7691CCDB-B024-8747-B233-CAD1CBC7A901}" type="slidenum">
              <a:rPr lang="en-US" smtClean="0"/>
              <a:pPr/>
              <a:t>71</a:t>
            </a:fld>
            <a:endParaRPr lang="en-US"/>
          </a:p>
        </p:txBody>
      </p:sp>
      <p:sp>
        <p:nvSpPr>
          <p:cNvPr id="3" name="TextBox 2">
            <a:extLst>
              <a:ext uri="{FF2B5EF4-FFF2-40B4-BE49-F238E27FC236}">
                <a16:creationId xmlns:a16="http://schemas.microsoft.com/office/drawing/2014/main" id="{E267E9F5-B8AC-6180-FBC4-FF9620075B65}"/>
              </a:ext>
            </a:extLst>
          </p:cNvPr>
          <p:cNvSpPr txBox="1"/>
          <p:nvPr/>
        </p:nvSpPr>
        <p:spPr>
          <a:xfrm>
            <a:off x="4679949" y="334537"/>
            <a:ext cx="4356102" cy="3999569"/>
          </a:xfrm>
          <a:prstGeom prst="rect">
            <a:avLst/>
          </a:prstGeom>
          <a:noFill/>
          <a:ln>
            <a:noFill/>
          </a:ln>
        </p:spPr>
        <p:txBody>
          <a:bodyPr vert="horz" wrap="none" lIns="91440" tIns="45720" rIns="91440" bIns="45720" rtlCol="0" anchor="ctr">
            <a:noAutofit/>
          </a:bodyPr>
          <a:lstStyle/>
          <a:p>
            <a:pPr algn="l"/>
            <a:r>
              <a:rPr lang="en-US" sz="3200" b="1" dirty="0">
                <a:latin typeface="Arial" panose="020B0604020202020204" pitchFamily="34" charset="0"/>
                <a:cs typeface="Arial" panose="020B0604020202020204" pitchFamily="34" charset="0"/>
              </a:rPr>
              <a:t>Camp Service Project</a:t>
            </a:r>
          </a:p>
          <a:p>
            <a:pPr algn="l"/>
            <a:r>
              <a:rPr lang="en-US" sz="3200" b="1" dirty="0">
                <a:latin typeface="Arial" panose="020B0604020202020204" pitchFamily="34" charset="0"/>
                <a:cs typeface="Arial" panose="020B0604020202020204" pitchFamily="34" charset="0"/>
              </a:rPr>
              <a:t>Request Submission </a:t>
            </a:r>
          </a:p>
          <a:p>
            <a:pPr algn="l"/>
            <a:r>
              <a:rPr lang="en-US" sz="3200" b="1" dirty="0">
                <a:latin typeface="Arial" panose="020B0604020202020204" pitchFamily="34" charset="0"/>
                <a:cs typeface="Arial" panose="020B0604020202020204" pitchFamily="34" charset="0"/>
              </a:rPr>
              <a:t>Form </a:t>
            </a:r>
            <a:r>
              <a:rPr lang="en-US" sz="3200" dirty="0">
                <a:latin typeface="Arial" panose="020B0604020202020204" pitchFamily="34" charset="0"/>
                <a:cs typeface="Arial" panose="020B0604020202020204" pitchFamily="34" charset="0"/>
              </a:rPr>
              <a:t>(in progress)</a:t>
            </a:r>
          </a:p>
          <a:p>
            <a:pPr algn="l"/>
            <a:endParaRPr lang="en-US" sz="3200" dirty="0">
              <a:latin typeface="Arial" panose="020B0604020202020204" pitchFamily="34" charset="0"/>
              <a:cs typeface="Arial" panose="020B0604020202020204" pitchFamily="34" charset="0"/>
            </a:endParaRPr>
          </a:p>
          <a:p>
            <a:pPr algn="l"/>
            <a:r>
              <a:rPr lang="en-US" sz="2800" dirty="0">
                <a:latin typeface="Arial" panose="020B0604020202020204" pitchFamily="34" charset="0"/>
                <a:cs typeface="Arial" panose="020B0604020202020204" pitchFamily="34" charset="0"/>
              </a:rPr>
              <a:t>*Submission directed to	</a:t>
            </a:r>
          </a:p>
          <a:p>
            <a:pPr algn="l"/>
            <a:r>
              <a:rPr lang="en-US" sz="2800" dirty="0">
                <a:latin typeface="Arial" panose="020B0604020202020204" pitchFamily="34" charset="0"/>
                <a:cs typeface="Arial" panose="020B0604020202020204" pitchFamily="34" charset="0"/>
              </a:rPr>
              <a:t> Customer Care Queue</a:t>
            </a:r>
          </a:p>
        </p:txBody>
      </p:sp>
    </p:spTree>
    <p:extLst>
      <p:ext uri="{BB962C8B-B14F-4D97-AF65-F5344CB8AC3E}">
        <p14:creationId xmlns:p14="http://schemas.microsoft.com/office/powerpoint/2010/main" val="1914857693"/>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0D1614-3AB2-642D-4447-B38B37B8D185}"/>
              </a:ext>
            </a:extLst>
          </p:cNvPr>
          <p:cNvSpPr>
            <a:spLocks noGrp="1"/>
          </p:cNvSpPr>
          <p:nvPr>
            <p:ph type="sldNum" sz="quarter" idx="12"/>
          </p:nvPr>
        </p:nvSpPr>
        <p:spPr/>
        <p:txBody>
          <a:bodyPr/>
          <a:lstStyle/>
          <a:p>
            <a:fld id="{7691CCDB-B024-8747-B233-CAD1CBC7A901}" type="slidenum">
              <a:rPr lang="en-US" smtClean="0"/>
              <a:pPr/>
              <a:t>72</a:t>
            </a:fld>
            <a:endParaRPr lang="en-US"/>
          </a:p>
        </p:txBody>
      </p:sp>
      <p:sp>
        <p:nvSpPr>
          <p:cNvPr id="4" name="Footer Placeholder 3">
            <a:extLst>
              <a:ext uri="{FF2B5EF4-FFF2-40B4-BE49-F238E27FC236}">
                <a16:creationId xmlns:a16="http://schemas.microsoft.com/office/drawing/2014/main" id="{AEB74304-8775-A6D4-8B55-CF39A9B684E0}"/>
              </a:ext>
            </a:extLst>
          </p:cNvPr>
          <p:cNvSpPr>
            <a:spLocks noGrp="1"/>
          </p:cNvSpPr>
          <p:nvPr>
            <p:ph type="ftr" sz="quarter" idx="3"/>
          </p:nvPr>
        </p:nvSpPr>
        <p:spPr/>
        <p:txBody>
          <a:bodyPr/>
          <a:lstStyle/>
          <a:p>
            <a:r>
              <a:rPr lang="en-US"/>
              <a:t>©2021 Girl Scouts of the USA. All Rights Reserved.  Not for public distribution.</a:t>
            </a:r>
          </a:p>
        </p:txBody>
      </p:sp>
      <p:pic>
        <p:nvPicPr>
          <p:cNvPr id="3" name="Picture 2">
            <a:extLst>
              <a:ext uri="{FF2B5EF4-FFF2-40B4-BE49-F238E27FC236}">
                <a16:creationId xmlns:a16="http://schemas.microsoft.com/office/drawing/2014/main" id="{675C4464-A547-9DF2-2DAA-B118FB4266CC}"/>
              </a:ext>
            </a:extLst>
          </p:cNvPr>
          <p:cNvPicPr>
            <a:picLocks noChangeAspect="1"/>
          </p:cNvPicPr>
          <p:nvPr/>
        </p:nvPicPr>
        <p:blipFill>
          <a:blip r:embed="rId2"/>
          <a:stretch>
            <a:fillRect/>
          </a:stretch>
        </p:blipFill>
        <p:spPr>
          <a:xfrm>
            <a:off x="171449" y="476891"/>
            <a:ext cx="3703583" cy="4495160"/>
          </a:xfrm>
          <a:prstGeom prst="rect">
            <a:avLst/>
          </a:prstGeom>
        </p:spPr>
      </p:pic>
      <p:pic>
        <p:nvPicPr>
          <p:cNvPr id="5" name="Picture 4">
            <a:extLst>
              <a:ext uri="{FF2B5EF4-FFF2-40B4-BE49-F238E27FC236}">
                <a16:creationId xmlns:a16="http://schemas.microsoft.com/office/drawing/2014/main" id="{2F56644F-B8EA-140A-C9CC-E881EA62BF08}"/>
              </a:ext>
            </a:extLst>
          </p:cNvPr>
          <p:cNvPicPr>
            <a:picLocks noChangeAspect="1"/>
          </p:cNvPicPr>
          <p:nvPr/>
        </p:nvPicPr>
        <p:blipFill>
          <a:blip r:embed="rId3"/>
          <a:stretch>
            <a:fillRect/>
          </a:stretch>
        </p:blipFill>
        <p:spPr>
          <a:xfrm>
            <a:off x="4134010" y="69156"/>
            <a:ext cx="4256955" cy="3320335"/>
          </a:xfrm>
          <a:prstGeom prst="rect">
            <a:avLst/>
          </a:prstGeom>
        </p:spPr>
      </p:pic>
      <p:pic>
        <p:nvPicPr>
          <p:cNvPr id="6" name="Picture 5">
            <a:extLst>
              <a:ext uri="{FF2B5EF4-FFF2-40B4-BE49-F238E27FC236}">
                <a16:creationId xmlns:a16="http://schemas.microsoft.com/office/drawing/2014/main" id="{5AC9B58F-49DB-9802-56EE-5FD82D10B479}"/>
              </a:ext>
            </a:extLst>
          </p:cNvPr>
          <p:cNvPicPr>
            <a:picLocks noChangeAspect="1"/>
          </p:cNvPicPr>
          <p:nvPr/>
        </p:nvPicPr>
        <p:blipFill>
          <a:blip r:embed="rId4"/>
          <a:stretch>
            <a:fillRect/>
          </a:stretch>
        </p:blipFill>
        <p:spPr>
          <a:xfrm>
            <a:off x="4134010" y="3389491"/>
            <a:ext cx="4606765" cy="1499235"/>
          </a:xfrm>
          <a:prstGeom prst="rect">
            <a:avLst/>
          </a:prstGeom>
        </p:spPr>
      </p:pic>
      <p:sp>
        <p:nvSpPr>
          <p:cNvPr id="7" name="TextBox 6">
            <a:extLst>
              <a:ext uri="{FF2B5EF4-FFF2-40B4-BE49-F238E27FC236}">
                <a16:creationId xmlns:a16="http://schemas.microsoft.com/office/drawing/2014/main" id="{FE42FD59-5D14-85D9-1D4D-F4AD26FF63A3}"/>
              </a:ext>
            </a:extLst>
          </p:cNvPr>
          <p:cNvSpPr txBox="1"/>
          <p:nvPr/>
        </p:nvSpPr>
        <p:spPr>
          <a:xfrm>
            <a:off x="171449" y="69156"/>
            <a:ext cx="2021624" cy="407735"/>
          </a:xfrm>
          <a:prstGeom prst="rect">
            <a:avLst/>
          </a:prstGeom>
          <a:noFill/>
          <a:ln>
            <a:noFill/>
          </a:ln>
        </p:spPr>
        <p:txBody>
          <a:bodyPr vert="horz" wrap="none" lIns="91440" tIns="45720" rIns="91440" bIns="45720" rtlCol="0" anchor="ctr">
            <a:noAutofit/>
          </a:bodyPr>
          <a:lstStyle/>
          <a:p>
            <a:pPr algn="l"/>
            <a:r>
              <a:rPr lang="en-US" sz="2000" b="1" dirty="0">
                <a:latin typeface="Arial" panose="020B0604020202020204" pitchFamily="34" charset="0"/>
                <a:cs typeface="Arial" panose="020B0604020202020204" pitchFamily="34" charset="0"/>
              </a:rPr>
              <a:t>DRAFT STAGE:</a:t>
            </a:r>
          </a:p>
        </p:txBody>
      </p:sp>
    </p:spTree>
    <p:extLst>
      <p:ext uri="{BB962C8B-B14F-4D97-AF65-F5344CB8AC3E}">
        <p14:creationId xmlns:p14="http://schemas.microsoft.com/office/powerpoint/2010/main" val="492943612"/>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7A1C33-417F-E773-B80C-B0F0022891F0}"/>
              </a:ext>
            </a:extLst>
          </p:cNvPr>
          <p:cNvSpPr>
            <a:spLocks noGrp="1"/>
          </p:cNvSpPr>
          <p:nvPr>
            <p:ph type="sldNum" sz="quarter" idx="12"/>
          </p:nvPr>
        </p:nvSpPr>
        <p:spPr/>
        <p:txBody>
          <a:bodyPr/>
          <a:lstStyle/>
          <a:p>
            <a:fld id="{7691CCDB-B024-8747-B233-CAD1CBC7A901}" type="slidenum">
              <a:rPr lang="en-US" smtClean="0"/>
              <a:pPr/>
              <a:t>73</a:t>
            </a:fld>
            <a:endParaRPr lang="en-US"/>
          </a:p>
        </p:txBody>
      </p:sp>
      <p:sp>
        <p:nvSpPr>
          <p:cNvPr id="4" name="Footer Placeholder 3">
            <a:extLst>
              <a:ext uri="{FF2B5EF4-FFF2-40B4-BE49-F238E27FC236}">
                <a16:creationId xmlns:a16="http://schemas.microsoft.com/office/drawing/2014/main" id="{3B3F54B1-4753-F875-E090-EC9F5C47D406}"/>
              </a:ext>
            </a:extLst>
          </p:cNvPr>
          <p:cNvSpPr>
            <a:spLocks noGrp="1"/>
          </p:cNvSpPr>
          <p:nvPr>
            <p:ph type="ftr" sz="quarter" idx="3"/>
          </p:nvPr>
        </p:nvSpPr>
        <p:spPr/>
        <p:txBody>
          <a:bodyPr/>
          <a:lstStyle/>
          <a:p>
            <a:r>
              <a:rPr lang="en-US"/>
              <a:t>©2021 Girl Scouts of the USA. All Rights Reserved.  Not for public distribution.</a:t>
            </a:r>
          </a:p>
        </p:txBody>
      </p:sp>
      <p:pic>
        <p:nvPicPr>
          <p:cNvPr id="5" name="Picture 4">
            <a:extLst>
              <a:ext uri="{FF2B5EF4-FFF2-40B4-BE49-F238E27FC236}">
                <a16:creationId xmlns:a16="http://schemas.microsoft.com/office/drawing/2014/main" id="{736B4DDE-EE0A-22BD-18C4-AF04CC19251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112984" y="98243"/>
            <a:ext cx="4774346" cy="4774346"/>
          </a:xfrm>
          <a:prstGeom prst="rect">
            <a:avLst/>
          </a:prstGeom>
        </p:spPr>
      </p:pic>
    </p:spTree>
    <p:extLst>
      <p:ext uri="{BB962C8B-B14F-4D97-AF65-F5344CB8AC3E}">
        <p14:creationId xmlns:p14="http://schemas.microsoft.com/office/powerpoint/2010/main" val="2299120524"/>
      </p:ext>
    </p:extLst>
  </p:cSld>
  <p:clrMapOvr>
    <a:masterClrMapping/>
  </p:clrMapOvr>
  <p:transition>
    <p:fad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48C14-F2A2-2B32-E896-7899C2487722}"/>
            </a:ext>
          </a:extLst>
        </p:cNvPr>
        <p:cNvGrpSpPr/>
        <p:nvPr/>
      </p:nvGrpSpPr>
      <p:grpSpPr>
        <a:xfrm>
          <a:off x="0" y="0"/>
          <a:ext cx="0" cy="0"/>
          <a:chOff x="0" y="0"/>
          <a:chExt cx="0" cy="0"/>
        </a:xfrm>
      </p:grpSpPr>
      <p:sp>
        <p:nvSpPr>
          <p:cNvPr id="9" name="Text Placeholder 8">
            <a:extLst>
              <a:ext uri="{FF2B5EF4-FFF2-40B4-BE49-F238E27FC236}">
                <a16:creationId xmlns:a16="http://schemas.microsoft.com/office/drawing/2014/main" id="{A9209170-94BA-5C12-0D51-1C53F96BF0DA}"/>
              </a:ext>
            </a:extLst>
          </p:cNvPr>
          <p:cNvSpPr>
            <a:spLocks noGrp="1"/>
          </p:cNvSpPr>
          <p:nvPr>
            <p:ph type="body" sz="quarter" idx="15"/>
          </p:nvPr>
        </p:nvSpPr>
        <p:spPr>
          <a:xfrm>
            <a:off x="4848625" y="3311819"/>
            <a:ext cx="3972647" cy="1498388"/>
          </a:xfrm>
        </p:spPr>
        <p:txBody>
          <a:bodyPr/>
          <a:lstStyle/>
          <a:p>
            <a:r>
              <a:rPr lang="en-US" sz="2400" b="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Customercare@gsgcf.org</a:t>
            </a:r>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941.921.5358 or</a:t>
            </a:r>
          </a:p>
          <a:p>
            <a:r>
              <a:rPr lang="en-US" sz="2400" b="1" dirty="0">
                <a:latin typeface="Arial" panose="020B0604020202020204" pitchFamily="34" charset="0"/>
                <a:cs typeface="Arial" panose="020B0604020202020204" pitchFamily="34" charset="0"/>
              </a:rPr>
              <a:t>800.232.4475, Press 8</a:t>
            </a:r>
          </a:p>
        </p:txBody>
      </p:sp>
      <p:sp>
        <p:nvSpPr>
          <p:cNvPr id="8" name="Title 7">
            <a:extLst>
              <a:ext uri="{FF2B5EF4-FFF2-40B4-BE49-F238E27FC236}">
                <a16:creationId xmlns:a16="http://schemas.microsoft.com/office/drawing/2014/main" id="{67E9DC56-8A8E-A75E-46DC-3805DA75B632}"/>
              </a:ext>
            </a:extLst>
          </p:cNvPr>
          <p:cNvSpPr>
            <a:spLocks noGrp="1"/>
          </p:cNvSpPr>
          <p:nvPr>
            <p:ph type="title"/>
          </p:nvPr>
        </p:nvSpPr>
        <p:spPr>
          <a:xfrm>
            <a:off x="4739109" y="2750288"/>
            <a:ext cx="4237781" cy="768999"/>
          </a:xfrm>
        </p:spPr>
        <p:txBody>
          <a:bodyPr/>
          <a:lstStyle/>
          <a:p>
            <a:r>
              <a:rPr lang="en-US" sz="3600" b="1" dirty="0">
                <a:latin typeface="Arial" panose="020B0604020202020204" pitchFamily="34" charset="0"/>
                <a:cs typeface="Arial" panose="020B0604020202020204" pitchFamily="34" charset="0"/>
              </a:rPr>
              <a:t>Thank You</a:t>
            </a:r>
          </a:p>
        </p:txBody>
      </p:sp>
      <p:pic>
        <p:nvPicPr>
          <p:cNvPr id="7" name="Graphic 20">
            <a:extLst>
              <a:ext uri="{FF2B5EF4-FFF2-40B4-BE49-F238E27FC236}">
                <a16:creationId xmlns:a16="http://schemas.microsoft.com/office/drawing/2014/main" id="{4A06FC9C-D142-A461-743C-23480DF3CE2D}"/>
              </a:ext>
            </a:extLst>
          </p:cNvPr>
          <p:cNvPicPr>
            <a:picLocks noChangeAspect="1"/>
          </p:cNvPicPr>
          <p:nvPr/>
        </p:nvPicPr>
        <p:blipFill>
          <a:blip r:embed="rId4"/>
          <a:srcRect/>
          <a:stretch/>
        </p:blipFill>
        <p:spPr>
          <a:xfrm>
            <a:off x="5053014" y="896863"/>
            <a:ext cx="3609972" cy="1174781"/>
          </a:xfrm>
          <a:prstGeom prst="rect">
            <a:avLst/>
          </a:prstGeom>
        </p:spPr>
      </p:pic>
      <p:sp>
        <p:nvSpPr>
          <p:cNvPr id="15" name="Slide Number Placeholder 14">
            <a:extLst>
              <a:ext uri="{FF2B5EF4-FFF2-40B4-BE49-F238E27FC236}">
                <a16:creationId xmlns:a16="http://schemas.microsoft.com/office/drawing/2014/main" id="{D7F3F6D3-CAE9-3D65-9211-8546A04560C1}"/>
              </a:ext>
            </a:extLst>
          </p:cNvPr>
          <p:cNvSpPr>
            <a:spLocks noGrp="1"/>
          </p:cNvSpPr>
          <p:nvPr>
            <p:ph type="sldNum" sz="quarter" idx="12"/>
          </p:nvPr>
        </p:nvSpPr>
        <p:spPr/>
        <p:txBody>
          <a:bodyPr/>
          <a:lstStyle/>
          <a:p>
            <a:fld id="{7691CCDB-B024-8747-B233-CAD1CBC7A901}" type="slidenum">
              <a:rPr lang="en-US" smtClean="0"/>
              <a:pPr/>
              <a:t>74</a:t>
            </a:fld>
            <a:endParaRPr lang="en-US"/>
          </a:p>
        </p:txBody>
      </p:sp>
      <p:sp>
        <p:nvSpPr>
          <p:cNvPr id="2" name="TextBox 1">
            <a:extLst>
              <a:ext uri="{FF2B5EF4-FFF2-40B4-BE49-F238E27FC236}">
                <a16:creationId xmlns:a16="http://schemas.microsoft.com/office/drawing/2014/main" id="{914E9A07-DF36-155D-05E0-51384DB365AF}"/>
              </a:ext>
            </a:extLst>
          </p:cNvPr>
          <p:cNvSpPr txBox="1"/>
          <p:nvPr/>
        </p:nvSpPr>
        <p:spPr>
          <a:xfrm>
            <a:off x="70885" y="2571750"/>
            <a:ext cx="4430231" cy="3814182"/>
          </a:xfrm>
          <a:prstGeom prst="rect">
            <a:avLst/>
          </a:prstGeom>
          <a:noFill/>
          <a:ln>
            <a:noFill/>
          </a:ln>
        </p:spPr>
        <p:txBody>
          <a:bodyPr vert="horz" wrap="none" lIns="91440" tIns="45720" rIns="91440" bIns="45720" rtlCol="0" anchor="ctr">
            <a:noAutofit/>
          </a:bodyPr>
          <a:lstStyle/>
          <a:p>
            <a:pPr algn="l"/>
            <a:r>
              <a:rPr lang="en-US" sz="1800" dirty="0">
                <a:solidFill>
                  <a:schemeClr val="accent6"/>
                </a:solidFill>
                <a:latin typeface="Palatino Linotype" panose="02040502050505030304" pitchFamily="18" charset="0"/>
              </a:rPr>
              <a:t>          </a:t>
            </a:r>
          </a:p>
          <a:p>
            <a:pPr marL="285750" indent="-285750" algn="l">
              <a:buFont typeface="Arial" panose="020B0604020202020204" pitchFamily="34" charset="0"/>
              <a:buChar char="•"/>
            </a:pPr>
            <a:endParaRPr lang="en-US" sz="1800" u="sng" dirty="0">
              <a:solidFill>
                <a:schemeClr val="accent6"/>
              </a:solidFill>
              <a:latin typeface="Palatino Linotype" panose="02040502050505030304" pitchFamily="18" charset="0"/>
            </a:endParaRPr>
          </a:p>
          <a:p>
            <a:pPr marL="285750" indent="-285750" algn="l">
              <a:buFont typeface="Arial" panose="020B0604020202020204" pitchFamily="34" charset="0"/>
              <a:buChar char="•"/>
            </a:pPr>
            <a:endParaRPr lang="en-US" sz="1800" u="sng" dirty="0">
              <a:solidFill>
                <a:schemeClr val="accent6"/>
              </a:solidFill>
              <a:latin typeface="Palatino Linotype" panose="02040502050505030304" pitchFamily="18" charset="0"/>
            </a:endParaRPr>
          </a:p>
          <a:p>
            <a:pPr algn="l"/>
            <a:r>
              <a:rPr lang="en-US" sz="2800" dirty="0">
                <a:solidFill>
                  <a:schemeClr val="accent1">
                    <a:lumMod val="75000"/>
                  </a:schemeClr>
                </a:solidFill>
                <a:highlight>
                  <a:srgbClr val="000000"/>
                </a:highlight>
                <a:latin typeface="Arial" panose="020B0604020202020204" pitchFamily="34" charset="0"/>
                <a:cs typeface="Arial" panose="020B0604020202020204" pitchFamily="34" charset="0"/>
              </a:rPr>
              <a:t>Follow the Leave No Trace</a:t>
            </a:r>
          </a:p>
          <a:p>
            <a:pPr algn="l"/>
            <a:r>
              <a:rPr lang="en-US" sz="2800" dirty="0">
                <a:solidFill>
                  <a:schemeClr val="accent1">
                    <a:lumMod val="75000"/>
                  </a:schemeClr>
                </a:solidFill>
                <a:highlight>
                  <a:srgbClr val="000000"/>
                </a:highlight>
                <a:latin typeface="Arial" panose="020B0604020202020204" pitchFamily="34" charset="0"/>
                <a:cs typeface="Arial" panose="020B0604020202020204" pitchFamily="34" charset="0"/>
              </a:rPr>
              <a:t>Rule:  </a:t>
            </a:r>
          </a:p>
          <a:p>
            <a:pPr algn="l"/>
            <a:endParaRPr lang="en-US" sz="2800" dirty="0">
              <a:solidFill>
                <a:schemeClr val="accent6"/>
              </a:solidFill>
              <a:highlight>
                <a:srgbClr val="000000"/>
              </a:highlight>
              <a:latin typeface="Arial" panose="020B0604020202020204" pitchFamily="34" charset="0"/>
              <a:cs typeface="Arial" panose="020B0604020202020204" pitchFamily="34" charset="0"/>
            </a:endParaRPr>
          </a:p>
          <a:p>
            <a:pPr algn="l"/>
            <a:r>
              <a:rPr lang="en-US" sz="2800" dirty="0">
                <a:solidFill>
                  <a:schemeClr val="accent1">
                    <a:lumMod val="75000"/>
                  </a:schemeClr>
                </a:solidFill>
                <a:highlight>
                  <a:srgbClr val="000000"/>
                </a:highlight>
                <a:latin typeface="Arial" panose="020B0604020202020204" pitchFamily="34" charset="0"/>
                <a:cs typeface="Arial" panose="020B0604020202020204" pitchFamily="34" charset="0"/>
              </a:rPr>
              <a:t>Girl Scouts leave </a:t>
            </a:r>
          </a:p>
          <a:p>
            <a:pPr algn="l"/>
            <a:r>
              <a:rPr lang="en-US" sz="2800" dirty="0">
                <a:solidFill>
                  <a:schemeClr val="accent1">
                    <a:lumMod val="75000"/>
                  </a:schemeClr>
                </a:solidFill>
                <a:highlight>
                  <a:srgbClr val="000000"/>
                </a:highlight>
                <a:latin typeface="Arial" panose="020B0604020202020204" pitchFamily="34" charset="0"/>
                <a:cs typeface="Arial" panose="020B0604020202020204" pitchFamily="34" charset="0"/>
              </a:rPr>
              <a:t>properties cleaner than </a:t>
            </a:r>
          </a:p>
          <a:p>
            <a:pPr algn="l"/>
            <a:r>
              <a:rPr lang="en-US" sz="2800" dirty="0">
                <a:solidFill>
                  <a:schemeClr val="accent1">
                    <a:lumMod val="75000"/>
                  </a:schemeClr>
                </a:solidFill>
                <a:highlight>
                  <a:srgbClr val="000000"/>
                </a:highlight>
                <a:latin typeface="Arial" panose="020B0604020202020204" pitchFamily="34" charset="0"/>
                <a:cs typeface="Arial" panose="020B0604020202020204" pitchFamily="34" charset="0"/>
              </a:rPr>
              <a:t>you found them!</a:t>
            </a:r>
            <a:endParaRPr lang="en-US" sz="2400" dirty="0">
              <a:solidFill>
                <a:schemeClr val="accent1">
                  <a:lumMod val="75000"/>
                </a:schemeClr>
              </a:solidFill>
              <a:highlight>
                <a:srgbClr val="000000"/>
              </a:highlight>
              <a:latin typeface="Palatino Linotype" panose="02040502050505030304" pitchFamily="18" charset="0"/>
            </a:endParaRPr>
          </a:p>
          <a:p>
            <a:pPr algn="l"/>
            <a:endParaRPr lang="en-US" sz="2400" dirty="0">
              <a:solidFill>
                <a:schemeClr val="accent6"/>
              </a:solidFill>
              <a:highlight>
                <a:srgbClr val="000000"/>
              </a:highlight>
              <a:latin typeface="Palatino Linotype" panose="02040502050505030304" pitchFamily="18" charset="0"/>
            </a:endParaRPr>
          </a:p>
          <a:p>
            <a:pPr algn="l"/>
            <a:endParaRPr lang="en-US" sz="1800" u="sng" dirty="0">
              <a:solidFill>
                <a:schemeClr val="accent6"/>
              </a:solidFill>
              <a:latin typeface="Palatino Linotype" panose="02040502050505030304" pitchFamily="18" charset="0"/>
            </a:endParaRPr>
          </a:p>
          <a:p>
            <a:pPr algn="l"/>
            <a:endParaRPr lang="en-US" sz="1600" dirty="0">
              <a:solidFill>
                <a:schemeClr val="accent6"/>
              </a:solidFill>
              <a:latin typeface="Palatino Linotype" panose="02040502050505030304" pitchFamily="18" charset="0"/>
            </a:endParaRPr>
          </a:p>
          <a:p>
            <a:pPr marL="285750" indent="-285750" algn="l">
              <a:buFont typeface="Arial" panose="020B0604020202020204" pitchFamily="34" charset="0"/>
              <a:buChar char="•"/>
            </a:pPr>
            <a:endParaRPr lang="en-US" sz="1600" dirty="0">
              <a:solidFill>
                <a:schemeClr val="accent6"/>
              </a:solidFill>
              <a:latin typeface="Palatino Linotype" panose="02040502050505030304" pitchFamily="18" charset="0"/>
            </a:endParaRPr>
          </a:p>
          <a:p>
            <a:pPr algn="l"/>
            <a:endParaRPr lang="en-US" sz="1600" dirty="0">
              <a:solidFill>
                <a:schemeClr val="accent6"/>
              </a:solidFill>
              <a:latin typeface="Palatino Linotype" panose="02040502050505030304" pitchFamily="18" charset="0"/>
            </a:endParaRPr>
          </a:p>
          <a:p>
            <a:pPr marL="285750" indent="-285750" algn="l">
              <a:buFont typeface="Arial" panose="020B0604020202020204" pitchFamily="34" charset="0"/>
              <a:buChar char="•"/>
            </a:pPr>
            <a:endParaRPr lang="en-US" sz="1600" dirty="0">
              <a:solidFill>
                <a:schemeClr val="accent6"/>
              </a:solidFill>
              <a:latin typeface="Palatino Linotype" panose="02040502050505030304" pitchFamily="18" charset="0"/>
            </a:endParaRPr>
          </a:p>
          <a:p>
            <a:pPr algn="l"/>
            <a:endParaRPr lang="en-US" sz="1600" dirty="0">
              <a:solidFill>
                <a:schemeClr val="accent6"/>
              </a:solidFill>
              <a:latin typeface="Palatino Linotype" panose="02040502050505030304" pitchFamily="18" charset="0"/>
            </a:endParaRPr>
          </a:p>
          <a:p>
            <a:pPr algn="l"/>
            <a:endParaRPr lang="en-US" sz="1600" dirty="0">
              <a:solidFill>
                <a:schemeClr val="accent6"/>
              </a:solidFill>
              <a:latin typeface="Palatino Linotype" panose="02040502050505030304" pitchFamily="18" charset="0"/>
            </a:endParaRPr>
          </a:p>
          <a:p>
            <a:pPr algn="l"/>
            <a:r>
              <a:rPr lang="en-US" sz="1600" dirty="0">
                <a:solidFill>
                  <a:schemeClr val="accent6"/>
                </a:solidFill>
                <a:latin typeface="Palatino Linotype" panose="02040502050505030304" pitchFamily="18" charset="0"/>
              </a:rPr>
              <a:t>      </a:t>
            </a:r>
          </a:p>
          <a:p>
            <a:pPr algn="l"/>
            <a:endParaRPr lang="en-US" sz="1600" dirty="0">
              <a:solidFill>
                <a:schemeClr val="accent6"/>
              </a:solidFill>
              <a:latin typeface="Palatino Linotype" panose="02040502050505030304" pitchFamily="18" charset="0"/>
            </a:endParaRPr>
          </a:p>
          <a:p>
            <a:pPr algn="l"/>
            <a:endParaRPr lang="en-US" dirty="0"/>
          </a:p>
        </p:txBody>
      </p:sp>
      <p:pic>
        <p:nvPicPr>
          <p:cNvPr id="3" name="Picture 2">
            <a:extLst>
              <a:ext uri="{FF2B5EF4-FFF2-40B4-BE49-F238E27FC236}">
                <a16:creationId xmlns:a16="http://schemas.microsoft.com/office/drawing/2014/main" id="{3FBFCD9F-C9B9-A3FC-67F0-A3360E936D27}"/>
              </a:ext>
            </a:extLst>
          </p:cNvPr>
          <p:cNvPicPr>
            <a:picLocks noChangeAspect="1"/>
          </p:cNvPicPr>
          <p:nvPr/>
        </p:nvPicPr>
        <p:blipFill>
          <a:blip r:embed="rId5"/>
          <a:stretch>
            <a:fillRect/>
          </a:stretch>
        </p:blipFill>
        <p:spPr>
          <a:xfrm>
            <a:off x="341469" y="360420"/>
            <a:ext cx="3523768" cy="1826769"/>
          </a:xfrm>
          <a:prstGeom prst="rect">
            <a:avLst/>
          </a:prstGeom>
        </p:spPr>
      </p:pic>
    </p:spTree>
    <p:extLst>
      <p:ext uri="{BB962C8B-B14F-4D97-AF65-F5344CB8AC3E}">
        <p14:creationId xmlns:p14="http://schemas.microsoft.com/office/powerpoint/2010/main" val="2083876192"/>
      </p:ext>
    </p:extLst>
  </p:cSld>
  <p:clrMapOvr>
    <a:masterClrMapping/>
  </p:clrMapOvr>
  <p:transition>
    <p:fad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579DA97-5F40-EC43-7709-9060A1D56467}"/>
              </a:ext>
            </a:extLst>
          </p:cNvPr>
          <p:cNvSpPr>
            <a:spLocks noGrp="1"/>
          </p:cNvSpPr>
          <p:nvPr>
            <p:ph type="ftr" sz="quarter" idx="11"/>
          </p:nvPr>
        </p:nvSpPr>
        <p:spPr/>
        <p:txBody>
          <a:bodyPr/>
          <a:lstStyle/>
          <a:p>
            <a:r>
              <a:rPr lang="en-US"/>
              <a:t>©2021 Girl Scouts of the USA. All Rights Reserved.  Not for public distribution.</a:t>
            </a:r>
          </a:p>
        </p:txBody>
      </p:sp>
      <p:sp>
        <p:nvSpPr>
          <p:cNvPr id="5" name="Title 4">
            <a:extLst>
              <a:ext uri="{FF2B5EF4-FFF2-40B4-BE49-F238E27FC236}">
                <a16:creationId xmlns:a16="http://schemas.microsoft.com/office/drawing/2014/main" id="{27CFD89A-AC9C-410F-42B9-46AF054AA843}"/>
              </a:ext>
            </a:extLst>
          </p:cNvPr>
          <p:cNvSpPr>
            <a:spLocks noGrp="1"/>
          </p:cNvSpPr>
          <p:nvPr>
            <p:ph type="title"/>
          </p:nvPr>
        </p:nvSpPr>
        <p:spPr>
          <a:xfrm>
            <a:off x="170987" y="2815706"/>
            <a:ext cx="4229100" cy="1138793"/>
          </a:xfrm>
        </p:spPr>
        <p:txBody>
          <a:bodyPr/>
          <a:lstStyle/>
          <a:p>
            <a:r>
              <a:rPr lang="en-US" sz="4000" dirty="0">
                <a:latin typeface="Palatino Linotype"/>
              </a:rPr>
              <a:t>Adult</a:t>
            </a:r>
            <a:br>
              <a:rPr lang="en-US" sz="4000" dirty="0">
                <a:latin typeface="Palatino Linotype"/>
              </a:rPr>
            </a:br>
            <a:r>
              <a:rPr lang="en-US" sz="4000" dirty="0">
                <a:latin typeface="Palatino Linotype"/>
              </a:rPr>
              <a:t>Training</a:t>
            </a:r>
            <a:endParaRPr lang="en-US" sz="4000" dirty="0"/>
          </a:p>
        </p:txBody>
      </p:sp>
      <p:pic>
        <p:nvPicPr>
          <p:cNvPr id="8" name="Picture Placeholder 7">
            <a:extLst>
              <a:ext uri="{FF2B5EF4-FFF2-40B4-BE49-F238E27FC236}">
                <a16:creationId xmlns:a16="http://schemas.microsoft.com/office/drawing/2014/main" id="{E6B4203D-4A9B-239D-80BE-A3F7420E1F4D}"/>
              </a:ext>
            </a:extLst>
          </p:cNvPr>
          <p:cNvPicPr>
            <a:picLocks noGrp="1" noChangeAspect="1"/>
          </p:cNvPicPr>
          <p:nvPr>
            <p:ph type="pic" sz="quarter" idx="21"/>
          </p:nvPr>
        </p:nvPicPr>
        <p:blipFill>
          <a:blip r:embed="rId2"/>
          <a:srcRect l="16964" r="16964"/>
          <a:stretch>
            <a:fillRect/>
          </a:stretch>
        </p:blipFill>
        <p:spPr>
          <a:custGeom>
            <a:avLst/>
            <a:gdLst>
              <a:gd name="connsiteX0" fmla="*/ 116806 w 4230026"/>
              <a:gd name="connsiteY0" fmla="*/ 0 h 4800600"/>
              <a:gd name="connsiteX1" fmla="*/ 4113220 w 4230026"/>
              <a:gd name="connsiteY1" fmla="*/ 0 h 4800600"/>
              <a:gd name="connsiteX2" fmla="*/ 4230026 w 4230026"/>
              <a:gd name="connsiteY2" fmla="*/ 116549 h 4800600"/>
              <a:gd name="connsiteX3" fmla="*/ 4230026 w 4230026"/>
              <a:gd name="connsiteY3" fmla="*/ 1070575 h 4800600"/>
              <a:gd name="connsiteX4" fmla="*/ 4230026 w 4230026"/>
              <a:gd name="connsiteY4" fmla="*/ 1528767 h 4800600"/>
              <a:gd name="connsiteX5" fmla="*/ 4230026 w 4230026"/>
              <a:gd name="connsiteY5" fmla="*/ 3241096 h 4800600"/>
              <a:gd name="connsiteX6" fmla="*/ 4181591 w 4230026"/>
              <a:gd name="connsiteY6" fmla="*/ 3335743 h 4800600"/>
              <a:gd name="connsiteX7" fmla="*/ 2183385 w 4230026"/>
              <a:gd name="connsiteY7" fmla="*/ 4778477 h 4800600"/>
              <a:gd name="connsiteX8" fmla="*/ 2046642 w 4230026"/>
              <a:gd name="connsiteY8" fmla="*/ 4778477 h 4800600"/>
              <a:gd name="connsiteX9" fmla="*/ 48435 w 4230026"/>
              <a:gd name="connsiteY9" fmla="*/ 3335743 h 4800600"/>
              <a:gd name="connsiteX10" fmla="*/ 0 w 4230026"/>
              <a:gd name="connsiteY10" fmla="*/ 3241096 h 4800600"/>
              <a:gd name="connsiteX11" fmla="*/ 0 w 4230026"/>
              <a:gd name="connsiteY11" fmla="*/ 1528767 h 4800600"/>
              <a:gd name="connsiteX12" fmla="*/ 0 w 4230026"/>
              <a:gd name="connsiteY12" fmla="*/ 1070575 h 4800600"/>
              <a:gd name="connsiteX13" fmla="*/ 0 w 4230026"/>
              <a:gd name="connsiteY13" fmla="*/ 116549 h 4800600"/>
              <a:gd name="connsiteX14" fmla="*/ 116806 w 4230026"/>
              <a:gd name="connsiteY14" fmla="*/ 0 h 480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30026" h="4800600">
                <a:moveTo>
                  <a:pt x="116806" y="0"/>
                </a:moveTo>
                <a:lnTo>
                  <a:pt x="4113220" y="0"/>
                </a:lnTo>
                <a:cubicBezTo>
                  <a:pt x="4177632" y="31"/>
                  <a:pt x="4229868" y="52157"/>
                  <a:pt x="4230026" y="116549"/>
                </a:cubicBezTo>
                <a:lnTo>
                  <a:pt x="4230026" y="1070575"/>
                </a:lnTo>
                <a:lnTo>
                  <a:pt x="4230026" y="1528767"/>
                </a:lnTo>
                <a:lnTo>
                  <a:pt x="4230026" y="3241096"/>
                </a:lnTo>
                <a:cubicBezTo>
                  <a:pt x="4230026" y="3278589"/>
                  <a:pt x="4212004" y="3313801"/>
                  <a:pt x="4181591" y="3335743"/>
                </a:cubicBezTo>
                <a:lnTo>
                  <a:pt x="2183385" y="4778477"/>
                </a:lnTo>
                <a:cubicBezTo>
                  <a:pt x="2142576" y="4807975"/>
                  <a:pt x="2087450" y="4807975"/>
                  <a:pt x="2046642" y="4778477"/>
                </a:cubicBezTo>
                <a:lnTo>
                  <a:pt x="48435" y="3335743"/>
                </a:lnTo>
                <a:cubicBezTo>
                  <a:pt x="18021" y="3313801"/>
                  <a:pt x="1" y="3278589"/>
                  <a:pt x="0" y="3241096"/>
                </a:cubicBezTo>
                <a:lnTo>
                  <a:pt x="0" y="1528767"/>
                </a:lnTo>
                <a:lnTo>
                  <a:pt x="0" y="1070575"/>
                </a:lnTo>
                <a:lnTo>
                  <a:pt x="0" y="116549"/>
                </a:lnTo>
                <a:cubicBezTo>
                  <a:pt x="156" y="52157"/>
                  <a:pt x="52394" y="31"/>
                  <a:pt x="116806" y="0"/>
                </a:cubicBezTo>
                <a:close/>
              </a:path>
            </a:pathLst>
          </a:custGeom>
          <a:solidFill>
            <a:srgbClr val="D9D9D9"/>
          </a:solidFill>
        </p:spPr>
      </p:pic>
      <p:pic>
        <p:nvPicPr>
          <p:cNvPr id="10" name="Graphic 20" descr="A green clover on a black background&#10;&#10;AI-generated content may be incorrect.">
            <a:extLst>
              <a:ext uri="{FF2B5EF4-FFF2-40B4-BE49-F238E27FC236}">
                <a16:creationId xmlns:a16="http://schemas.microsoft.com/office/drawing/2014/main" id="{6AB96224-719C-A52D-9B8A-06654E52D7EE}"/>
              </a:ext>
            </a:extLst>
          </p:cNvPr>
          <p:cNvPicPr>
            <a:picLocks noChangeAspect="1"/>
          </p:cNvPicPr>
          <p:nvPr/>
        </p:nvPicPr>
        <p:blipFill>
          <a:blip r:embed="rId3"/>
          <a:srcRect/>
          <a:stretch/>
        </p:blipFill>
        <p:spPr>
          <a:xfrm>
            <a:off x="833437" y="438476"/>
            <a:ext cx="3057526" cy="995001"/>
          </a:xfrm>
          <a:prstGeom prst="rect">
            <a:avLst/>
          </a:prstGeom>
        </p:spPr>
      </p:pic>
    </p:spTree>
    <p:extLst>
      <p:ext uri="{BB962C8B-B14F-4D97-AF65-F5344CB8AC3E}">
        <p14:creationId xmlns:p14="http://schemas.microsoft.com/office/powerpoint/2010/main" val="1605998905"/>
      </p:ext>
    </p:extLst>
  </p:cSld>
  <p:clrMapOvr>
    <a:masterClrMapping/>
  </p:clrMapOvr>
  <p:transition>
    <p:fad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31F3DB9-BDB7-5C7D-0EFB-708C86E333B1}"/>
              </a:ext>
            </a:extLst>
          </p:cNvPr>
          <p:cNvSpPr/>
          <p:nvPr/>
        </p:nvSpPr>
        <p:spPr>
          <a:xfrm>
            <a:off x="0" y="0"/>
            <a:ext cx="9144000" cy="51435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elay 27">
            <a:extLst>
              <a:ext uri="{FF2B5EF4-FFF2-40B4-BE49-F238E27FC236}">
                <a16:creationId xmlns:a16="http://schemas.microsoft.com/office/drawing/2014/main" id="{8E619B9B-62C4-D5BA-421F-8CF5DD4A4471}"/>
              </a:ext>
            </a:extLst>
          </p:cNvPr>
          <p:cNvSpPr/>
          <p:nvPr/>
        </p:nvSpPr>
        <p:spPr>
          <a:xfrm rot="16200000">
            <a:off x="196455" y="1516109"/>
            <a:ext cx="2037868" cy="1882724"/>
          </a:xfrm>
          <a:prstGeom prst="flowChartDelay">
            <a:avLst/>
          </a:prstGeom>
          <a:solidFill>
            <a:srgbClr val="D6F2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26" name="Delay 25">
            <a:extLst>
              <a:ext uri="{FF2B5EF4-FFF2-40B4-BE49-F238E27FC236}">
                <a16:creationId xmlns:a16="http://schemas.microsoft.com/office/drawing/2014/main" id="{49845C9F-FEC2-0DD1-F4AB-1AC95BF8663C}"/>
              </a:ext>
            </a:extLst>
          </p:cNvPr>
          <p:cNvSpPr/>
          <p:nvPr/>
        </p:nvSpPr>
        <p:spPr>
          <a:xfrm rot="16200000">
            <a:off x="6887108" y="1536848"/>
            <a:ext cx="2037868" cy="1882724"/>
          </a:xfrm>
          <a:prstGeom prst="flowChartDelay">
            <a:avLst/>
          </a:prstGeom>
          <a:solidFill>
            <a:srgbClr val="A1DEF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0" name="Delay 29">
            <a:extLst>
              <a:ext uri="{FF2B5EF4-FFF2-40B4-BE49-F238E27FC236}">
                <a16:creationId xmlns:a16="http://schemas.microsoft.com/office/drawing/2014/main" id="{089AF983-B538-C26B-8F80-55BC03A655F7}"/>
              </a:ext>
            </a:extLst>
          </p:cNvPr>
          <p:cNvSpPr/>
          <p:nvPr/>
        </p:nvSpPr>
        <p:spPr>
          <a:xfrm rot="16200000">
            <a:off x="2429351" y="1536848"/>
            <a:ext cx="2037868" cy="1882724"/>
          </a:xfrm>
          <a:prstGeom prst="flowChartDelay">
            <a:avLst/>
          </a:prstGeom>
          <a:solidFill>
            <a:srgbClr val="CCB2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31" name="Delay 30">
            <a:extLst>
              <a:ext uri="{FF2B5EF4-FFF2-40B4-BE49-F238E27FC236}">
                <a16:creationId xmlns:a16="http://schemas.microsoft.com/office/drawing/2014/main" id="{81C5AAF0-03F8-E091-6590-E4A4F79B22EC}"/>
              </a:ext>
            </a:extLst>
          </p:cNvPr>
          <p:cNvSpPr/>
          <p:nvPr/>
        </p:nvSpPr>
        <p:spPr>
          <a:xfrm rot="16200000">
            <a:off x="4662246" y="1541306"/>
            <a:ext cx="2037868" cy="1882724"/>
          </a:xfrm>
          <a:prstGeom prst="flowChartDelay">
            <a:avLst/>
          </a:prstGeom>
          <a:solidFill>
            <a:srgbClr val="FDB8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6" name="Title 1">
            <a:extLst>
              <a:ext uri="{FF2B5EF4-FFF2-40B4-BE49-F238E27FC236}">
                <a16:creationId xmlns:a16="http://schemas.microsoft.com/office/drawing/2014/main" id="{897EA4B0-EBC5-F4F5-62C4-B795F0DA3E4C}"/>
              </a:ext>
            </a:extLst>
          </p:cNvPr>
          <p:cNvSpPr txBox="1">
            <a:spLocks/>
          </p:cNvSpPr>
          <p:nvPr/>
        </p:nvSpPr>
        <p:spPr>
          <a:xfrm>
            <a:off x="6961301" y="2843768"/>
            <a:ext cx="1882724" cy="466996"/>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pPr>
            <a:r>
              <a:rPr lang="en-US" sz="1200" dirty="0">
                <a:latin typeface="Palatino Linotype"/>
              </a:rPr>
              <a:t>Archery &amp; </a:t>
            </a:r>
          </a:p>
          <a:p>
            <a:pPr>
              <a:lnSpc>
                <a:spcPct val="100000"/>
              </a:lnSpc>
            </a:pPr>
            <a:r>
              <a:rPr lang="en-US" sz="1200" dirty="0">
                <a:latin typeface="Palatino Linotype"/>
              </a:rPr>
              <a:t>SCST: Canoe and Kayak</a:t>
            </a:r>
          </a:p>
        </p:txBody>
      </p:sp>
      <p:sp>
        <p:nvSpPr>
          <p:cNvPr id="37" name="Title 1">
            <a:extLst>
              <a:ext uri="{FF2B5EF4-FFF2-40B4-BE49-F238E27FC236}">
                <a16:creationId xmlns:a16="http://schemas.microsoft.com/office/drawing/2014/main" id="{7D25995B-07A6-7811-6DCA-9033402A7212}"/>
              </a:ext>
            </a:extLst>
          </p:cNvPr>
          <p:cNvSpPr txBox="1">
            <a:spLocks/>
          </p:cNvSpPr>
          <p:nvPr/>
        </p:nvSpPr>
        <p:spPr>
          <a:xfrm>
            <a:off x="6952976" y="2519924"/>
            <a:ext cx="1882725"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Girl Scout Display Light" panose="02020003000000000000" pitchFamily="18" charset="0"/>
              </a:rPr>
              <a:t>James McDonald</a:t>
            </a:r>
          </a:p>
        </p:txBody>
      </p:sp>
      <p:sp>
        <p:nvSpPr>
          <p:cNvPr id="38" name="Title 1">
            <a:extLst>
              <a:ext uri="{FF2B5EF4-FFF2-40B4-BE49-F238E27FC236}">
                <a16:creationId xmlns:a16="http://schemas.microsoft.com/office/drawing/2014/main" id="{2695C1CF-68ED-BBED-102A-3238B8D16741}"/>
              </a:ext>
            </a:extLst>
          </p:cNvPr>
          <p:cNvSpPr txBox="1">
            <a:spLocks/>
          </p:cNvSpPr>
          <p:nvPr/>
        </p:nvSpPr>
        <p:spPr>
          <a:xfrm>
            <a:off x="250795" y="2788839"/>
            <a:ext cx="1882723" cy="579715"/>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pPr>
            <a:r>
              <a:rPr lang="en-US" sz="1200" dirty="0">
                <a:latin typeface="Palatino Linotype"/>
              </a:rPr>
              <a:t>Low Ropes, </a:t>
            </a:r>
          </a:p>
          <a:p>
            <a:pPr>
              <a:lnSpc>
                <a:spcPct val="100000"/>
              </a:lnSpc>
            </a:pPr>
            <a:r>
              <a:rPr lang="en-US" sz="1200" dirty="0">
                <a:latin typeface="Palatino Linotype"/>
              </a:rPr>
              <a:t>Outdoor Camp Skills &amp;</a:t>
            </a:r>
          </a:p>
          <a:p>
            <a:pPr>
              <a:lnSpc>
                <a:spcPct val="100000"/>
              </a:lnSpc>
            </a:pPr>
            <a:r>
              <a:rPr lang="en-US" sz="1200" dirty="0">
                <a:latin typeface="Palatino Linotype"/>
              </a:rPr>
              <a:t>SCST: Canoe and Kayak</a:t>
            </a:r>
          </a:p>
        </p:txBody>
      </p:sp>
      <p:sp>
        <p:nvSpPr>
          <p:cNvPr id="39" name="Title 1">
            <a:extLst>
              <a:ext uri="{FF2B5EF4-FFF2-40B4-BE49-F238E27FC236}">
                <a16:creationId xmlns:a16="http://schemas.microsoft.com/office/drawing/2014/main" id="{41F8BEDE-EAB4-4016-F433-1D65966E5EDC}"/>
              </a:ext>
            </a:extLst>
          </p:cNvPr>
          <p:cNvSpPr txBox="1">
            <a:spLocks/>
          </p:cNvSpPr>
          <p:nvPr/>
        </p:nvSpPr>
        <p:spPr>
          <a:xfrm>
            <a:off x="250795" y="2460075"/>
            <a:ext cx="1882723"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Amber Nobbe</a:t>
            </a:r>
            <a:endParaRPr lang="en-US" sz="1200" dirty="0">
              <a:latin typeface="Girl Scout Display Light" panose="02020003000000000000" pitchFamily="18" charset="0"/>
            </a:endParaRPr>
          </a:p>
        </p:txBody>
      </p:sp>
      <p:sp>
        <p:nvSpPr>
          <p:cNvPr id="49" name="Title 1">
            <a:extLst>
              <a:ext uri="{FF2B5EF4-FFF2-40B4-BE49-F238E27FC236}">
                <a16:creationId xmlns:a16="http://schemas.microsoft.com/office/drawing/2014/main" id="{9359E77C-6579-95A8-2E57-299D440F4923}"/>
              </a:ext>
            </a:extLst>
          </p:cNvPr>
          <p:cNvSpPr txBox="1">
            <a:spLocks/>
          </p:cNvSpPr>
          <p:nvPr/>
        </p:nvSpPr>
        <p:spPr>
          <a:xfrm>
            <a:off x="4890349" y="2419108"/>
            <a:ext cx="1495244"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Judi Murphy</a:t>
            </a:r>
            <a:endParaRPr lang="en-US" sz="1200" dirty="0">
              <a:latin typeface="Girl Scout Display Light" panose="02020003000000000000" pitchFamily="18" charset="0"/>
            </a:endParaRPr>
          </a:p>
        </p:txBody>
      </p:sp>
      <p:sp>
        <p:nvSpPr>
          <p:cNvPr id="50" name="Title 1">
            <a:extLst>
              <a:ext uri="{FF2B5EF4-FFF2-40B4-BE49-F238E27FC236}">
                <a16:creationId xmlns:a16="http://schemas.microsoft.com/office/drawing/2014/main" id="{7C8DBE16-B135-1403-673B-7122305EFCB8}"/>
              </a:ext>
            </a:extLst>
          </p:cNvPr>
          <p:cNvSpPr txBox="1">
            <a:spLocks/>
          </p:cNvSpPr>
          <p:nvPr/>
        </p:nvSpPr>
        <p:spPr>
          <a:xfrm>
            <a:off x="2607478" y="2754365"/>
            <a:ext cx="1706204" cy="609605"/>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pPr>
            <a:r>
              <a:rPr lang="en-US" sz="1200" dirty="0">
                <a:latin typeface="Palatino Linotype"/>
              </a:rPr>
              <a:t>Outdoor Camp Skills</a:t>
            </a:r>
            <a:endParaRPr lang="en-US" sz="1200" dirty="0">
              <a:latin typeface="Trefoil Sans Light" panose="020B0000000000000000" pitchFamily="34" charset="0"/>
            </a:endParaRPr>
          </a:p>
        </p:txBody>
      </p:sp>
      <p:sp>
        <p:nvSpPr>
          <p:cNvPr id="51" name="Title 1">
            <a:extLst>
              <a:ext uri="{FF2B5EF4-FFF2-40B4-BE49-F238E27FC236}">
                <a16:creationId xmlns:a16="http://schemas.microsoft.com/office/drawing/2014/main" id="{4E88AE7E-B42C-F3C3-D4BC-1355CAEDC750}"/>
              </a:ext>
            </a:extLst>
          </p:cNvPr>
          <p:cNvSpPr txBox="1">
            <a:spLocks/>
          </p:cNvSpPr>
          <p:nvPr/>
        </p:nvSpPr>
        <p:spPr>
          <a:xfrm>
            <a:off x="2607478" y="2412274"/>
            <a:ext cx="1652497"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Girl Scout Display Light" panose="02020003000000000000" pitchFamily="18" charset="0"/>
              </a:rPr>
              <a:t>Candy Strafford</a:t>
            </a:r>
          </a:p>
        </p:txBody>
      </p:sp>
      <p:pic>
        <p:nvPicPr>
          <p:cNvPr id="54" name="Picture 53" descr="A black and white circle with a dart in the center&#10;&#10;Description automatically generated">
            <a:extLst>
              <a:ext uri="{FF2B5EF4-FFF2-40B4-BE49-F238E27FC236}">
                <a16:creationId xmlns:a16="http://schemas.microsoft.com/office/drawing/2014/main" id="{19FC667B-03AC-AF77-CADB-79A7E3FEECF9}"/>
              </a:ext>
            </a:extLst>
          </p:cNvPr>
          <p:cNvPicPr>
            <a:picLocks noChangeAspect="1"/>
          </p:cNvPicPr>
          <p:nvPr/>
        </p:nvPicPr>
        <p:blipFill>
          <a:blip r:embed="rId2"/>
          <a:stretch>
            <a:fillRect/>
          </a:stretch>
        </p:blipFill>
        <p:spPr>
          <a:xfrm>
            <a:off x="7275860" y="1853248"/>
            <a:ext cx="496986" cy="496986"/>
          </a:xfrm>
          <a:prstGeom prst="rect">
            <a:avLst/>
          </a:prstGeom>
        </p:spPr>
      </p:pic>
      <p:sp>
        <p:nvSpPr>
          <p:cNvPr id="8" name="Title 1">
            <a:extLst>
              <a:ext uri="{FF2B5EF4-FFF2-40B4-BE49-F238E27FC236}">
                <a16:creationId xmlns:a16="http://schemas.microsoft.com/office/drawing/2014/main" id="{47B98F6E-C32B-F9C1-A17E-60F6800F83CF}"/>
              </a:ext>
            </a:extLst>
          </p:cNvPr>
          <p:cNvSpPr txBox="1">
            <a:spLocks/>
          </p:cNvSpPr>
          <p:nvPr/>
        </p:nvSpPr>
        <p:spPr>
          <a:xfrm>
            <a:off x="4824131" y="2706924"/>
            <a:ext cx="1706204" cy="609605"/>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pPr>
            <a:r>
              <a:rPr lang="en-US" sz="1200" dirty="0">
                <a:latin typeface="Palatino Linotype"/>
              </a:rPr>
              <a:t>Outdoor Camp Skills</a:t>
            </a:r>
            <a:endParaRPr lang="en-US" sz="1200" dirty="0">
              <a:latin typeface="Trefoil Sans Light" panose="020B0000000000000000" pitchFamily="34" charset="0"/>
            </a:endParaRPr>
          </a:p>
        </p:txBody>
      </p:sp>
      <p:pic>
        <p:nvPicPr>
          <p:cNvPr id="10" name="Picture 9">
            <a:extLst>
              <a:ext uri="{FF2B5EF4-FFF2-40B4-BE49-F238E27FC236}">
                <a16:creationId xmlns:a16="http://schemas.microsoft.com/office/drawing/2014/main" id="{04842291-E84C-2888-62C3-2BCCCCACE0C0}"/>
              </a:ext>
            </a:extLst>
          </p:cNvPr>
          <p:cNvPicPr>
            <a:picLocks noChangeAspect="1"/>
          </p:cNvPicPr>
          <p:nvPr/>
        </p:nvPicPr>
        <p:blipFill>
          <a:blip r:embed="rId3"/>
          <a:stretch>
            <a:fillRect/>
          </a:stretch>
        </p:blipFill>
        <p:spPr>
          <a:xfrm>
            <a:off x="1025093" y="1483013"/>
            <a:ext cx="590794" cy="473223"/>
          </a:xfrm>
          <a:prstGeom prst="rect">
            <a:avLst/>
          </a:prstGeom>
        </p:spPr>
      </p:pic>
      <p:pic>
        <p:nvPicPr>
          <p:cNvPr id="11" name="Picture 10">
            <a:extLst>
              <a:ext uri="{FF2B5EF4-FFF2-40B4-BE49-F238E27FC236}">
                <a16:creationId xmlns:a16="http://schemas.microsoft.com/office/drawing/2014/main" id="{7CE88562-A9DE-98B9-CED2-D91F923E454D}"/>
              </a:ext>
            </a:extLst>
          </p:cNvPr>
          <p:cNvPicPr>
            <a:picLocks noChangeAspect="1"/>
          </p:cNvPicPr>
          <p:nvPr/>
        </p:nvPicPr>
        <p:blipFill>
          <a:blip r:embed="rId3"/>
          <a:stretch>
            <a:fillRect/>
          </a:stretch>
        </p:blipFill>
        <p:spPr>
          <a:xfrm>
            <a:off x="5331010" y="1671221"/>
            <a:ext cx="702644" cy="562814"/>
          </a:xfrm>
          <a:prstGeom prst="rect">
            <a:avLst/>
          </a:prstGeom>
        </p:spPr>
      </p:pic>
      <p:pic>
        <p:nvPicPr>
          <p:cNvPr id="13" name="Picture 12">
            <a:extLst>
              <a:ext uri="{FF2B5EF4-FFF2-40B4-BE49-F238E27FC236}">
                <a16:creationId xmlns:a16="http://schemas.microsoft.com/office/drawing/2014/main" id="{C766DC31-1AC5-332E-8F23-3E4519E31744}"/>
              </a:ext>
            </a:extLst>
          </p:cNvPr>
          <p:cNvPicPr>
            <a:picLocks noChangeAspect="1"/>
          </p:cNvPicPr>
          <p:nvPr/>
        </p:nvPicPr>
        <p:blipFill>
          <a:blip r:embed="rId4"/>
          <a:stretch>
            <a:fillRect/>
          </a:stretch>
        </p:blipFill>
        <p:spPr>
          <a:xfrm>
            <a:off x="428594" y="1853248"/>
            <a:ext cx="646429" cy="571933"/>
          </a:xfrm>
          <a:prstGeom prst="rect">
            <a:avLst/>
          </a:prstGeom>
        </p:spPr>
      </p:pic>
      <p:pic>
        <p:nvPicPr>
          <p:cNvPr id="14" name="Picture 13">
            <a:extLst>
              <a:ext uri="{FF2B5EF4-FFF2-40B4-BE49-F238E27FC236}">
                <a16:creationId xmlns:a16="http://schemas.microsoft.com/office/drawing/2014/main" id="{1CFCE881-6EA4-1D0E-7739-3617CBC8A640}"/>
              </a:ext>
            </a:extLst>
          </p:cNvPr>
          <p:cNvPicPr>
            <a:picLocks noChangeAspect="1"/>
          </p:cNvPicPr>
          <p:nvPr/>
        </p:nvPicPr>
        <p:blipFill>
          <a:blip r:embed="rId3"/>
          <a:stretch>
            <a:fillRect/>
          </a:stretch>
        </p:blipFill>
        <p:spPr>
          <a:xfrm>
            <a:off x="3082404" y="1731245"/>
            <a:ext cx="702644" cy="562814"/>
          </a:xfrm>
          <a:prstGeom prst="rect">
            <a:avLst/>
          </a:prstGeom>
        </p:spPr>
      </p:pic>
      <p:pic>
        <p:nvPicPr>
          <p:cNvPr id="15" name="Picture 14">
            <a:extLst>
              <a:ext uri="{FF2B5EF4-FFF2-40B4-BE49-F238E27FC236}">
                <a16:creationId xmlns:a16="http://schemas.microsoft.com/office/drawing/2014/main" id="{3BA93E73-0A05-2A87-CAE8-410FC9D4172C}"/>
              </a:ext>
            </a:extLst>
          </p:cNvPr>
          <p:cNvPicPr>
            <a:picLocks noChangeAspect="1"/>
          </p:cNvPicPr>
          <p:nvPr/>
        </p:nvPicPr>
        <p:blipFill>
          <a:blip r:embed="rId5"/>
          <a:stretch>
            <a:fillRect/>
          </a:stretch>
        </p:blipFill>
        <p:spPr>
          <a:xfrm>
            <a:off x="7866491" y="1935500"/>
            <a:ext cx="742196" cy="371099"/>
          </a:xfrm>
          <a:prstGeom prst="rect">
            <a:avLst/>
          </a:prstGeom>
        </p:spPr>
      </p:pic>
      <p:pic>
        <p:nvPicPr>
          <p:cNvPr id="16" name="Picture 15">
            <a:extLst>
              <a:ext uri="{FF2B5EF4-FFF2-40B4-BE49-F238E27FC236}">
                <a16:creationId xmlns:a16="http://schemas.microsoft.com/office/drawing/2014/main" id="{F72E6435-3129-0E85-8A7E-E5A4D4F8761B}"/>
              </a:ext>
            </a:extLst>
          </p:cNvPr>
          <p:cNvPicPr>
            <a:picLocks noChangeAspect="1"/>
          </p:cNvPicPr>
          <p:nvPr/>
        </p:nvPicPr>
        <p:blipFill>
          <a:blip r:embed="rId5"/>
          <a:stretch>
            <a:fillRect/>
          </a:stretch>
        </p:blipFill>
        <p:spPr>
          <a:xfrm>
            <a:off x="1267920" y="2032249"/>
            <a:ext cx="750670" cy="375336"/>
          </a:xfrm>
          <a:prstGeom prst="rect">
            <a:avLst/>
          </a:prstGeom>
        </p:spPr>
      </p:pic>
      <p:sp>
        <p:nvSpPr>
          <p:cNvPr id="17" name="TextBox 16">
            <a:extLst>
              <a:ext uri="{FF2B5EF4-FFF2-40B4-BE49-F238E27FC236}">
                <a16:creationId xmlns:a16="http://schemas.microsoft.com/office/drawing/2014/main" id="{E631C507-5F76-2B8C-3FE7-4E8B537D2189}"/>
              </a:ext>
            </a:extLst>
          </p:cNvPr>
          <p:cNvSpPr txBox="1"/>
          <p:nvPr/>
        </p:nvSpPr>
        <p:spPr>
          <a:xfrm>
            <a:off x="2531015" y="4090888"/>
            <a:ext cx="4091527" cy="568172"/>
          </a:xfrm>
          <a:prstGeom prst="rect">
            <a:avLst/>
          </a:prstGeom>
          <a:noFill/>
          <a:ln>
            <a:noFill/>
          </a:ln>
        </p:spPr>
        <p:txBody>
          <a:bodyPr vert="horz" wrap="none" lIns="91440" tIns="45720" rIns="91440" bIns="45720" rtlCol="0" anchor="ctr">
            <a:noAutofit/>
          </a:bodyPr>
          <a:lstStyle/>
          <a:p>
            <a:pPr algn="ctr"/>
            <a:r>
              <a:rPr lang="en-US" sz="2000" dirty="0">
                <a:solidFill>
                  <a:schemeClr val="bg1"/>
                </a:solidFill>
                <a:latin typeface="Girl Scout Text Medium" panose="02020003000000000000" pitchFamily="18" charset="0"/>
              </a:rPr>
              <a:t>Camp Caloosa Adult Training Volunteers</a:t>
            </a:r>
          </a:p>
        </p:txBody>
      </p:sp>
      <p:sp>
        <p:nvSpPr>
          <p:cNvPr id="19" name="TextBox 18">
            <a:extLst>
              <a:ext uri="{FF2B5EF4-FFF2-40B4-BE49-F238E27FC236}">
                <a16:creationId xmlns:a16="http://schemas.microsoft.com/office/drawing/2014/main" id="{1FBDA1B0-8082-28A2-7EC0-D8DA9E98C142}"/>
              </a:ext>
            </a:extLst>
          </p:cNvPr>
          <p:cNvSpPr txBox="1"/>
          <p:nvPr/>
        </p:nvSpPr>
        <p:spPr>
          <a:xfrm>
            <a:off x="2445438" y="269508"/>
            <a:ext cx="4091527" cy="568172"/>
          </a:xfrm>
          <a:prstGeom prst="rect">
            <a:avLst/>
          </a:prstGeom>
          <a:noFill/>
          <a:ln>
            <a:noFill/>
          </a:ln>
        </p:spPr>
        <p:txBody>
          <a:bodyPr vert="horz" wrap="none" lIns="91440" tIns="45720" rIns="91440" bIns="45720" rtlCol="0" anchor="ctr">
            <a:noAutofit/>
          </a:bodyPr>
          <a:lstStyle/>
          <a:p>
            <a:pPr algn="ctr"/>
            <a:r>
              <a:rPr lang="en-US" sz="3000" dirty="0">
                <a:solidFill>
                  <a:srgbClr val="00FF00"/>
                </a:solidFill>
                <a:latin typeface="Girl Scout Text Medium" panose="02020003000000000000" pitchFamily="18" charset="0"/>
              </a:rPr>
              <a:t>Thank You Adult Training Volunteers</a:t>
            </a:r>
          </a:p>
        </p:txBody>
      </p:sp>
    </p:spTree>
    <p:extLst>
      <p:ext uri="{BB962C8B-B14F-4D97-AF65-F5344CB8AC3E}">
        <p14:creationId xmlns:p14="http://schemas.microsoft.com/office/powerpoint/2010/main" val="63745279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C7E64-18CF-21D6-5024-88170B43B447}"/>
            </a:ext>
          </a:extLst>
        </p:cNvPr>
        <p:cNvGrpSpPr/>
        <p:nvPr/>
      </p:nvGrpSpPr>
      <p:grpSpPr>
        <a:xfrm>
          <a:off x="0" y="0"/>
          <a:ext cx="0" cy="0"/>
          <a:chOff x="0" y="0"/>
          <a:chExt cx="0" cy="0"/>
        </a:xfrm>
      </p:grpSpPr>
      <p:sp>
        <p:nvSpPr>
          <p:cNvPr id="23" name="Rectangle 22">
            <a:extLst>
              <a:ext uri="{FF2B5EF4-FFF2-40B4-BE49-F238E27FC236}">
                <a16:creationId xmlns:a16="http://schemas.microsoft.com/office/drawing/2014/main" id="{0C31F737-496F-EF0A-60A1-009F96AA630B}"/>
              </a:ext>
            </a:extLst>
          </p:cNvPr>
          <p:cNvSpPr/>
          <p:nvPr/>
        </p:nvSpPr>
        <p:spPr>
          <a:xfrm>
            <a:off x="-70883" y="-63795"/>
            <a:ext cx="9263374" cy="5280031"/>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Delay 25">
            <a:extLst>
              <a:ext uri="{FF2B5EF4-FFF2-40B4-BE49-F238E27FC236}">
                <a16:creationId xmlns:a16="http://schemas.microsoft.com/office/drawing/2014/main" id="{0D2EC789-051A-8E60-5067-74E457EE5CBD}"/>
              </a:ext>
            </a:extLst>
          </p:cNvPr>
          <p:cNvSpPr/>
          <p:nvPr/>
        </p:nvSpPr>
        <p:spPr>
          <a:xfrm rot="16200000">
            <a:off x="319343" y="271026"/>
            <a:ext cx="2037868" cy="1882724"/>
          </a:xfrm>
          <a:prstGeom prst="flowChartDelay">
            <a:avLst/>
          </a:prstGeom>
          <a:solidFill>
            <a:srgbClr val="A1DEF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27" name="Delay 26">
            <a:extLst>
              <a:ext uri="{FF2B5EF4-FFF2-40B4-BE49-F238E27FC236}">
                <a16:creationId xmlns:a16="http://schemas.microsoft.com/office/drawing/2014/main" id="{61666231-A47F-C947-7EBA-C1CC2D43175E}"/>
              </a:ext>
            </a:extLst>
          </p:cNvPr>
          <p:cNvSpPr/>
          <p:nvPr/>
        </p:nvSpPr>
        <p:spPr>
          <a:xfrm rot="16200000">
            <a:off x="241122" y="2427994"/>
            <a:ext cx="2037868" cy="1882724"/>
          </a:xfrm>
          <a:prstGeom prst="flowChartDelay">
            <a:avLst/>
          </a:prstGeom>
          <a:solidFill>
            <a:srgbClr val="FF820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28" name="Delay 27">
            <a:extLst>
              <a:ext uri="{FF2B5EF4-FFF2-40B4-BE49-F238E27FC236}">
                <a16:creationId xmlns:a16="http://schemas.microsoft.com/office/drawing/2014/main" id="{AA13DB5B-86EE-D169-B59B-28CC631F5C1F}"/>
              </a:ext>
            </a:extLst>
          </p:cNvPr>
          <p:cNvSpPr/>
          <p:nvPr/>
        </p:nvSpPr>
        <p:spPr>
          <a:xfrm rot="16200000">
            <a:off x="2451684" y="254374"/>
            <a:ext cx="2037868" cy="1882724"/>
          </a:xfrm>
          <a:prstGeom prst="flowChartDelay">
            <a:avLst/>
          </a:prstGeom>
          <a:solidFill>
            <a:srgbClr val="D6F2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29" name="Delay 28">
            <a:extLst>
              <a:ext uri="{FF2B5EF4-FFF2-40B4-BE49-F238E27FC236}">
                <a16:creationId xmlns:a16="http://schemas.microsoft.com/office/drawing/2014/main" id="{CFC77B18-2125-0337-5CBD-19C4C75A2C27}"/>
              </a:ext>
            </a:extLst>
          </p:cNvPr>
          <p:cNvSpPr/>
          <p:nvPr/>
        </p:nvSpPr>
        <p:spPr>
          <a:xfrm rot="16200000">
            <a:off x="2441646" y="2435296"/>
            <a:ext cx="2037868" cy="1882724"/>
          </a:xfrm>
          <a:prstGeom prst="flowChartDelay">
            <a:avLst/>
          </a:prstGeom>
          <a:solidFill>
            <a:srgbClr val="03B5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0" name="Delay 29">
            <a:extLst>
              <a:ext uri="{FF2B5EF4-FFF2-40B4-BE49-F238E27FC236}">
                <a16:creationId xmlns:a16="http://schemas.microsoft.com/office/drawing/2014/main" id="{40FA58E4-FB34-0464-582C-ADC64DCBF84F}"/>
              </a:ext>
            </a:extLst>
          </p:cNvPr>
          <p:cNvSpPr/>
          <p:nvPr/>
        </p:nvSpPr>
        <p:spPr>
          <a:xfrm rot="16200000">
            <a:off x="4662246" y="254374"/>
            <a:ext cx="2037868" cy="1882724"/>
          </a:xfrm>
          <a:prstGeom prst="flowChartDelay">
            <a:avLst/>
          </a:prstGeom>
          <a:solidFill>
            <a:srgbClr val="CCB2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1" name="Delay 30">
            <a:extLst>
              <a:ext uri="{FF2B5EF4-FFF2-40B4-BE49-F238E27FC236}">
                <a16:creationId xmlns:a16="http://schemas.microsoft.com/office/drawing/2014/main" id="{BB5004B1-C147-CF24-744C-F878D46A52C5}"/>
              </a:ext>
            </a:extLst>
          </p:cNvPr>
          <p:cNvSpPr/>
          <p:nvPr/>
        </p:nvSpPr>
        <p:spPr>
          <a:xfrm rot="16200000">
            <a:off x="4662246" y="2427994"/>
            <a:ext cx="2037868" cy="1882724"/>
          </a:xfrm>
          <a:prstGeom prst="flowChartDelay">
            <a:avLst/>
          </a:prstGeom>
          <a:solidFill>
            <a:srgbClr val="FDB8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2" name="Delay 31">
            <a:extLst>
              <a:ext uri="{FF2B5EF4-FFF2-40B4-BE49-F238E27FC236}">
                <a16:creationId xmlns:a16="http://schemas.microsoft.com/office/drawing/2014/main" id="{3CCD60B7-D844-FA4B-299B-078B336DDFAE}"/>
              </a:ext>
            </a:extLst>
          </p:cNvPr>
          <p:cNvSpPr/>
          <p:nvPr/>
        </p:nvSpPr>
        <p:spPr>
          <a:xfrm rot="16200000">
            <a:off x="6872808" y="254374"/>
            <a:ext cx="2037868" cy="1882724"/>
          </a:xfrm>
          <a:prstGeom prst="flowChartDelay">
            <a:avLst/>
          </a:prstGeom>
          <a:solidFill>
            <a:srgbClr val="D6C9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3" name="Delay 32">
            <a:extLst>
              <a:ext uri="{FF2B5EF4-FFF2-40B4-BE49-F238E27FC236}">
                <a16:creationId xmlns:a16="http://schemas.microsoft.com/office/drawing/2014/main" id="{C805BCC0-133B-798A-9EBE-E16750E0621C}"/>
              </a:ext>
            </a:extLst>
          </p:cNvPr>
          <p:cNvSpPr/>
          <p:nvPr/>
        </p:nvSpPr>
        <p:spPr>
          <a:xfrm rot="16200000">
            <a:off x="6872808" y="2427994"/>
            <a:ext cx="2037868" cy="1882724"/>
          </a:xfrm>
          <a:prstGeom prst="flowChartDelay">
            <a:avLst/>
          </a:prstGeom>
          <a:solidFill>
            <a:srgbClr val="FD33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6" name="Title 1">
            <a:extLst>
              <a:ext uri="{FF2B5EF4-FFF2-40B4-BE49-F238E27FC236}">
                <a16:creationId xmlns:a16="http://schemas.microsoft.com/office/drawing/2014/main" id="{A9505184-F306-4D90-7875-C08090FECC0D}"/>
              </a:ext>
            </a:extLst>
          </p:cNvPr>
          <p:cNvSpPr txBox="1">
            <a:spLocks/>
          </p:cNvSpPr>
          <p:nvPr/>
        </p:nvSpPr>
        <p:spPr>
          <a:xfrm>
            <a:off x="409101" y="1582874"/>
            <a:ext cx="1870538" cy="466996"/>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latin typeface="Palatino Linotype"/>
              </a:rPr>
              <a:t>Low Ropes &amp;</a:t>
            </a:r>
          </a:p>
          <a:p>
            <a:r>
              <a:rPr lang="en-US" sz="1200" dirty="0">
                <a:latin typeface="Palatino Linotype"/>
              </a:rPr>
              <a:t>SCST: Canoe and Kayak</a:t>
            </a:r>
          </a:p>
        </p:txBody>
      </p:sp>
      <p:sp>
        <p:nvSpPr>
          <p:cNvPr id="37" name="Title 1">
            <a:extLst>
              <a:ext uri="{FF2B5EF4-FFF2-40B4-BE49-F238E27FC236}">
                <a16:creationId xmlns:a16="http://schemas.microsoft.com/office/drawing/2014/main" id="{0148DE85-CA45-1206-1358-8C23E679AD95}"/>
              </a:ext>
            </a:extLst>
          </p:cNvPr>
          <p:cNvSpPr txBox="1">
            <a:spLocks/>
          </p:cNvSpPr>
          <p:nvPr/>
        </p:nvSpPr>
        <p:spPr>
          <a:xfrm>
            <a:off x="318692" y="1258189"/>
            <a:ext cx="1882725"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Alex Moore</a:t>
            </a:r>
            <a:endParaRPr lang="en-US" sz="1200" dirty="0">
              <a:latin typeface="Girl Scout Display Light" panose="02020003000000000000" pitchFamily="18" charset="0"/>
            </a:endParaRPr>
          </a:p>
        </p:txBody>
      </p:sp>
      <p:sp>
        <p:nvSpPr>
          <p:cNvPr id="38" name="Title 1">
            <a:extLst>
              <a:ext uri="{FF2B5EF4-FFF2-40B4-BE49-F238E27FC236}">
                <a16:creationId xmlns:a16="http://schemas.microsoft.com/office/drawing/2014/main" id="{CA1DCC8F-C41E-3C15-2F95-A111D5587666}"/>
              </a:ext>
            </a:extLst>
          </p:cNvPr>
          <p:cNvSpPr txBox="1">
            <a:spLocks/>
          </p:cNvSpPr>
          <p:nvPr/>
        </p:nvSpPr>
        <p:spPr>
          <a:xfrm>
            <a:off x="4739818" y="1527105"/>
            <a:ext cx="1882723" cy="522766"/>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latin typeface="Palatino Linotype"/>
              </a:rPr>
              <a:t>Outdoor Camp Skills &amp; Low Ropes</a:t>
            </a:r>
          </a:p>
          <a:p>
            <a:pPr>
              <a:lnSpc>
                <a:spcPct val="100000"/>
              </a:lnSpc>
            </a:pPr>
            <a:endParaRPr lang="en-US" sz="1200" dirty="0">
              <a:latin typeface="Trefoil Sans Light" panose="020B0000000000000000" pitchFamily="34" charset="0"/>
            </a:endParaRPr>
          </a:p>
        </p:txBody>
      </p:sp>
      <p:sp>
        <p:nvSpPr>
          <p:cNvPr id="39" name="Title 1">
            <a:extLst>
              <a:ext uri="{FF2B5EF4-FFF2-40B4-BE49-F238E27FC236}">
                <a16:creationId xmlns:a16="http://schemas.microsoft.com/office/drawing/2014/main" id="{91361DDC-A700-194F-90C3-BF9943D7F4E4}"/>
              </a:ext>
            </a:extLst>
          </p:cNvPr>
          <p:cNvSpPr txBox="1">
            <a:spLocks/>
          </p:cNvSpPr>
          <p:nvPr/>
        </p:nvSpPr>
        <p:spPr>
          <a:xfrm>
            <a:off x="4739818" y="1198340"/>
            <a:ext cx="1882723"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Charlotte Bethany</a:t>
            </a:r>
            <a:endParaRPr lang="en-US" sz="1200" dirty="0">
              <a:latin typeface="Girl Scout Display Light" panose="02020003000000000000" pitchFamily="18" charset="0"/>
            </a:endParaRPr>
          </a:p>
        </p:txBody>
      </p:sp>
      <p:sp>
        <p:nvSpPr>
          <p:cNvPr id="42" name="Title 1">
            <a:extLst>
              <a:ext uri="{FF2B5EF4-FFF2-40B4-BE49-F238E27FC236}">
                <a16:creationId xmlns:a16="http://schemas.microsoft.com/office/drawing/2014/main" id="{549D0CCF-135C-F093-8F88-BFAD9D6DFCC7}"/>
              </a:ext>
            </a:extLst>
          </p:cNvPr>
          <p:cNvSpPr txBox="1">
            <a:spLocks/>
          </p:cNvSpPr>
          <p:nvPr/>
        </p:nvSpPr>
        <p:spPr>
          <a:xfrm>
            <a:off x="2607478" y="1582874"/>
            <a:ext cx="1706204" cy="567161"/>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latin typeface="Palatino Linotype"/>
              </a:rPr>
              <a:t>First Aid CPR &amp; AED</a:t>
            </a:r>
          </a:p>
        </p:txBody>
      </p:sp>
      <p:sp>
        <p:nvSpPr>
          <p:cNvPr id="43" name="Title 1">
            <a:extLst>
              <a:ext uri="{FF2B5EF4-FFF2-40B4-BE49-F238E27FC236}">
                <a16:creationId xmlns:a16="http://schemas.microsoft.com/office/drawing/2014/main" id="{C8C9C36B-9D11-2C78-4931-3204521FC4B3}"/>
              </a:ext>
            </a:extLst>
          </p:cNvPr>
          <p:cNvSpPr txBox="1">
            <a:spLocks/>
          </p:cNvSpPr>
          <p:nvPr/>
        </p:nvSpPr>
        <p:spPr>
          <a:xfrm>
            <a:off x="2529255" y="1355632"/>
            <a:ext cx="1882724"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1200" dirty="0">
              <a:latin typeface="Girl Scout Display Light" panose="02020003000000000000" pitchFamily="18" charset="0"/>
            </a:endParaRPr>
          </a:p>
        </p:txBody>
      </p:sp>
      <p:sp>
        <p:nvSpPr>
          <p:cNvPr id="44" name="Title 1">
            <a:extLst>
              <a:ext uri="{FF2B5EF4-FFF2-40B4-BE49-F238E27FC236}">
                <a16:creationId xmlns:a16="http://schemas.microsoft.com/office/drawing/2014/main" id="{BEE9039C-63E3-B1BB-B721-BA4608D9C380}"/>
              </a:ext>
            </a:extLst>
          </p:cNvPr>
          <p:cNvSpPr txBox="1">
            <a:spLocks/>
          </p:cNvSpPr>
          <p:nvPr/>
        </p:nvSpPr>
        <p:spPr>
          <a:xfrm>
            <a:off x="7037746" y="1540431"/>
            <a:ext cx="1706204" cy="509439"/>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pPr>
            <a:r>
              <a:rPr lang="en-US" sz="1200" dirty="0">
                <a:latin typeface="Palatino Linotype"/>
              </a:rPr>
              <a:t>Kitchen Safety</a:t>
            </a:r>
          </a:p>
        </p:txBody>
      </p:sp>
      <p:sp>
        <p:nvSpPr>
          <p:cNvPr id="45" name="Title 1">
            <a:extLst>
              <a:ext uri="{FF2B5EF4-FFF2-40B4-BE49-F238E27FC236}">
                <a16:creationId xmlns:a16="http://schemas.microsoft.com/office/drawing/2014/main" id="{0856D6DD-FA9F-50FD-CDFD-CE52E0B8F582}"/>
              </a:ext>
            </a:extLst>
          </p:cNvPr>
          <p:cNvSpPr txBox="1">
            <a:spLocks/>
          </p:cNvSpPr>
          <p:nvPr/>
        </p:nvSpPr>
        <p:spPr>
          <a:xfrm>
            <a:off x="6961845" y="1175870"/>
            <a:ext cx="1874926"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Erika Rolando</a:t>
            </a:r>
            <a:endParaRPr lang="en-US" sz="1200" dirty="0">
              <a:latin typeface="Girl Scout Display Light" panose="02020003000000000000" pitchFamily="18" charset="0"/>
            </a:endParaRPr>
          </a:p>
        </p:txBody>
      </p:sp>
      <p:sp>
        <p:nvSpPr>
          <p:cNvPr id="46" name="Title 1">
            <a:extLst>
              <a:ext uri="{FF2B5EF4-FFF2-40B4-BE49-F238E27FC236}">
                <a16:creationId xmlns:a16="http://schemas.microsoft.com/office/drawing/2014/main" id="{331E701A-3517-B90F-EAD4-95EC89170A3F}"/>
              </a:ext>
            </a:extLst>
          </p:cNvPr>
          <p:cNvSpPr txBox="1">
            <a:spLocks/>
          </p:cNvSpPr>
          <p:nvPr/>
        </p:nvSpPr>
        <p:spPr>
          <a:xfrm>
            <a:off x="409101" y="3641053"/>
            <a:ext cx="1662015" cy="609605"/>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latin typeface="Palatino Linotype"/>
              </a:rPr>
              <a:t>Outdoor Camp Skills</a:t>
            </a:r>
            <a:endParaRPr lang="en-US" sz="1200" dirty="0">
              <a:latin typeface="Trefoil Sans Light" panose="020B0000000000000000" pitchFamily="34" charset="0"/>
            </a:endParaRPr>
          </a:p>
        </p:txBody>
      </p:sp>
      <p:sp>
        <p:nvSpPr>
          <p:cNvPr id="47" name="Title 1">
            <a:extLst>
              <a:ext uri="{FF2B5EF4-FFF2-40B4-BE49-F238E27FC236}">
                <a16:creationId xmlns:a16="http://schemas.microsoft.com/office/drawing/2014/main" id="{0E10EEE7-629E-89B8-9C46-9AFBBEC3EAD9}"/>
              </a:ext>
            </a:extLst>
          </p:cNvPr>
          <p:cNvSpPr txBox="1">
            <a:spLocks/>
          </p:cNvSpPr>
          <p:nvPr/>
        </p:nvSpPr>
        <p:spPr>
          <a:xfrm>
            <a:off x="298746" y="3342456"/>
            <a:ext cx="1882724"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Lillie Hirsch</a:t>
            </a:r>
            <a:endParaRPr lang="en-US" sz="1200" dirty="0">
              <a:latin typeface="Girl Scout Display Light" panose="02020003000000000000" pitchFamily="18" charset="0"/>
            </a:endParaRPr>
          </a:p>
        </p:txBody>
      </p:sp>
      <p:sp>
        <p:nvSpPr>
          <p:cNvPr id="49" name="Title 1">
            <a:extLst>
              <a:ext uri="{FF2B5EF4-FFF2-40B4-BE49-F238E27FC236}">
                <a16:creationId xmlns:a16="http://schemas.microsoft.com/office/drawing/2014/main" id="{0D058821-D19D-DBB4-698E-D8FCEB3AFEFF}"/>
              </a:ext>
            </a:extLst>
          </p:cNvPr>
          <p:cNvSpPr txBox="1">
            <a:spLocks/>
          </p:cNvSpPr>
          <p:nvPr/>
        </p:nvSpPr>
        <p:spPr>
          <a:xfrm>
            <a:off x="4739818" y="3305796"/>
            <a:ext cx="1882723"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Stephanie Klostermann</a:t>
            </a:r>
            <a:endParaRPr lang="en-US" sz="1200" dirty="0">
              <a:latin typeface="Girl Scout Display Light" panose="02020003000000000000" pitchFamily="18" charset="0"/>
            </a:endParaRPr>
          </a:p>
        </p:txBody>
      </p:sp>
      <p:sp>
        <p:nvSpPr>
          <p:cNvPr id="50" name="Title 1">
            <a:extLst>
              <a:ext uri="{FF2B5EF4-FFF2-40B4-BE49-F238E27FC236}">
                <a16:creationId xmlns:a16="http://schemas.microsoft.com/office/drawing/2014/main" id="{B3D02365-7AC5-402E-EE50-B38DC4FE0610}"/>
              </a:ext>
            </a:extLst>
          </p:cNvPr>
          <p:cNvSpPr txBox="1">
            <a:spLocks/>
          </p:cNvSpPr>
          <p:nvPr/>
        </p:nvSpPr>
        <p:spPr>
          <a:xfrm>
            <a:off x="2529255" y="3641053"/>
            <a:ext cx="1866614" cy="609605"/>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pPr>
            <a:r>
              <a:rPr lang="en-US" sz="1200" dirty="0">
                <a:latin typeface="Palatino Linotype"/>
              </a:rPr>
              <a:t>SCST: Canoe and Kayak</a:t>
            </a:r>
            <a:endParaRPr lang="en-US" sz="1200" dirty="0">
              <a:latin typeface="Trefoil Sans Light" panose="020B0000000000000000" pitchFamily="34" charset="0"/>
            </a:endParaRPr>
          </a:p>
        </p:txBody>
      </p:sp>
      <p:sp>
        <p:nvSpPr>
          <p:cNvPr id="51" name="Title 1">
            <a:extLst>
              <a:ext uri="{FF2B5EF4-FFF2-40B4-BE49-F238E27FC236}">
                <a16:creationId xmlns:a16="http://schemas.microsoft.com/office/drawing/2014/main" id="{23D9C114-4F2B-D244-658C-802CD74C8E5C}"/>
              </a:ext>
            </a:extLst>
          </p:cNvPr>
          <p:cNvSpPr txBox="1">
            <a:spLocks/>
          </p:cNvSpPr>
          <p:nvPr/>
        </p:nvSpPr>
        <p:spPr>
          <a:xfrm>
            <a:off x="2607478" y="3298962"/>
            <a:ext cx="1652497"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Michelle Cramer</a:t>
            </a:r>
            <a:endParaRPr lang="en-US" sz="1200" dirty="0">
              <a:latin typeface="Girl Scout Display Light" panose="02020003000000000000" pitchFamily="18" charset="0"/>
            </a:endParaRPr>
          </a:p>
        </p:txBody>
      </p:sp>
      <p:sp>
        <p:nvSpPr>
          <p:cNvPr id="53" name="Title 1">
            <a:extLst>
              <a:ext uri="{FF2B5EF4-FFF2-40B4-BE49-F238E27FC236}">
                <a16:creationId xmlns:a16="http://schemas.microsoft.com/office/drawing/2014/main" id="{A72C5EF2-E4F3-4125-D69F-5E1656D36E0D}"/>
              </a:ext>
            </a:extLst>
          </p:cNvPr>
          <p:cNvSpPr txBox="1">
            <a:spLocks/>
          </p:cNvSpPr>
          <p:nvPr/>
        </p:nvSpPr>
        <p:spPr>
          <a:xfrm>
            <a:off x="7037746" y="3306976"/>
            <a:ext cx="1652497"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Taj May</a:t>
            </a:r>
            <a:endParaRPr lang="en-US" sz="1200" dirty="0">
              <a:latin typeface="Girl Scout Display Light" panose="02020003000000000000" pitchFamily="18" charset="0"/>
            </a:endParaRPr>
          </a:p>
        </p:txBody>
      </p:sp>
      <p:pic>
        <p:nvPicPr>
          <p:cNvPr id="2" name="Picture 1" descr="A black and white circle with a dart in the center&#10;&#10;Description automatically generated">
            <a:extLst>
              <a:ext uri="{FF2B5EF4-FFF2-40B4-BE49-F238E27FC236}">
                <a16:creationId xmlns:a16="http://schemas.microsoft.com/office/drawing/2014/main" id="{CCD780F5-2CEC-6CCF-C4F8-7DECE14A21AB}"/>
              </a:ext>
            </a:extLst>
          </p:cNvPr>
          <p:cNvPicPr>
            <a:picLocks noChangeAspect="1"/>
          </p:cNvPicPr>
          <p:nvPr/>
        </p:nvPicPr>
        <p:blipFill>
          <a:blip r:embed="rId2"/>
          <a:stretch>
            <a:fillRect/>
          </a:stretch>
        </p:blipFill>
        <p:spPr>
          <a:xfrm>
            <a:off x="5365619" y="2539172"/>
            <a:ext cx="621083" cy="621083"/>
          </a:xfrm>
          <a:prstGeom prst="rect">
            <a:avLst/>
          </a:prstGeom>
        </p:spPr>
      </p:pic>
      <p:sp>
        <p:nvSpPr>
          <p:cNvPr id="8" name="Title 1">
            <a:extLst>
              <a:ext uri="{FF2B5EF4-FFF2-40B4-BE49-F238E27FC236}">
                <a16:creationId xmlns:a16="http://schemas.microsoft.com/office/drawing/2014/main" id="{3A62BFCD-C3F4-9F09-0C82-2D0FBB273399}"/>
              </a:ext>
            </a:extLst>
          </p:cNvPr>
          <p:cNvSpPr txBox="1">
            <a:spLocks/>
          </p:cNvSpPr>
          <p:nvPr/>
        </p:nvSpPr>
        <p:spPr>
          <a:xfrm>
            <a:off x="4824131" y="3593612"/>
            <a:ext cx="1706204" cy="609605"/>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latin typeface="Palatino Linotype"/>
              </a:rPr>
              <a:t>Archery</a:t>
            </a:r>
          </a:p>
        </p:txBody>
      </p:sp>
      <p:sp>
        <p:nvSpPr>
          <p:cNvPr id="5" name="Title 1">
            <a:extLst>
              <a:ext uri="{FF2B5EF4-FFF2-40B4-BE49-F238E27FC236}">
                <a16:creationId xmlns:a16="http://schemas.microsoft.com/office/drawing/2014/main" id="{905EC667-1B75-666E-C94E-2365AFDC676B}"/>
              </a:ext>
            </a:extLst>
          </p:cNvPr>
          <p:cNvSpPr txBox="1">
            <a:spLocks/>
          </p:cNvSpPr>
          <p:nvPr/>
        </p:nvSpPr>
        <p:spPr>
          <a:xfrm>
            <a:off x="2513144" y="1290309"/>
            <a:ext cx="1882725" cy="24304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dirty="0">
                <a:latin typeface="Palatino Linotype"/>
              </a:rPr>
              <a:t>Barbara </a:t>
            </a:r>
            <a:r>
              <a:rPr lang="en-US" sz="1200" dirty="0" err="1">
                <a:latin typeface="Palatino Linotype"/>
              </a:rPr>
              <a:t>Borderieux</a:t>
            </a:r>
            <a:endParaRPr lang="en-US" sz="1200" dirty="0">
              <a:latin typeface="Girl Scout Display Light" panose="02020003000000000000" pitchFamily="18" charset="0"/>
            </a:endParaRPr>
          </a:p>
        </p:txBody>
      </p:sp>
      <p:sp>
        <p:nvSpPr>
          <p:cNvPr id="10" name="Title 1">
            <a:extLst>
              <a:ext uri="{FF2B5EF4-FFF2-40B4-BE49-F238E27FC236}">
                <a16:creationId xmlns:a16="http://schemas.microsoft.com/office/drawing/2014/main" id="{43767BEB-6DFD-B672-B1BD-EF37F3D81E1C}"/>
              </a:ext>
            </a:extLst>
          </p:cNvPr>
          <p:cNvSpPr txBox="1">
            <a:spLocks/>
          </p:cNvSpPr>
          <p:nvPr/>
        </p:nvSpPr>
        <p:spPr>
          <a:xfrm>
            <a:off x="6942584" y="3593612"/>
            <a:ext cx="1882723" cy="522766"/>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latin typeface="Palatino Linotype"/>
              </a:rPr>
              <a:t>Low Ropes</a:t>
            </a:r>
          </a:p>
          <a:p>
            <a:pPr>
              <a:lnSpc>
                <a:spcPct val="100000"/>
              </a:lnSpc>
            </a:pPr>
            <a:endParaRPr lang="en-US" sz="1200" dirty="0">
              <a:latin typeface="Trefoil Sans Light" panose="020B0000000000000000" pitchFamily="34" charset="0"/>
            </a:endParaRPr>
          </a:p>
        </p:txBody>
      </p:sp>
      <p:pic>
        <p:nvPicPr>
          <p:cNvPr id="13" name="Picture 12">
            <a:extLst>
              <a:ext uri="{FF2B5EF4-FFF2-40B4-BE49-F238E27FC236}">
                <a16:creationId xmlns:a16="http://schemas.microsoft.com/office/drawing/2014/main" id="{E843D5BA-AA65-8C7A-9173-652B6F0A9ADE}"/>
              </a:ext>
            </a:extLst>
          </p:cNvPr>
          <p:cNvPicPr>
            <a:picLocks noChangeAspect="1"/>
          </p:cNvPicPr>
          <p:nvPr/>
        </p:nvPicPr>
        <p:blipFill>
          <a:blip r:embed="rId3"/>
          <a:stretch>
            <a:fillRect/>
          </a:stretch>
        </p:blipFill>
        <p:spPr>
          <a:xfrm>
            <a:off x="1333718" y="665832"/>
            <a:ext cx="711806" cy="355904"/>
          </a:xfrm>
          <a:prstGeom prst="rect">
            <a:avLst/>
          </a:prstGeom>
        </p:spPr>
      </p:pic>
      <p:pic>
        <p:nvPicPr>
          <p:cNvPr id="14" name="Picture 13">
            <a:extLst>
              <a:ext uri="{FF2B5EF4-FFF2-40B4-BE49-F238E27FC236}">
                <a16:creationId xmlns:a16="http://schemas.microsoft.com/office/drawing/2014/main" id="{AB0D4A7F-1DAF-56E9-8FF6-925F52FBB6BC}"/>
              </a:ext>
            </a:extLst>
          </p:cNvPr>
          <p:cNvPicPr>
            <a:picLocks noChangeAspect="1"/>
          </p:cNvPicPr>
          <p:nvPr/>
        </p:nvPicPr>
        <p:blipFill>
          <a:blip r:embed="rId3"/>
          <a:stretch>
            <a:fillRect/>
          </a:stretch>
        </p:blipFill>
        <p:spPr>
          <a:xfrm>
            <a:off x="2988214" y="2654840"/>
            <a:ext cx="932584" cy="466293"/>
          </a:xfrm>
          <a:prstGeom prst="rect">
            <a:avLst/>
          </a:prstGeom>
        </p:spPr>
      </p:pic>
      <p:pic>
        <p:nvPicPr>
          <p:cNvPr id="15" name="Picture 14">
            <a:extLst>
              <a:ext uri="{FF2B5EF4-FFF2-40B4-BE49-F238E27FC236}">
                <a16:creationId xmlns:a16="http://schemas.microsoft.com/office/drawing/2014/main" id="{EA1EF395-D712-DBBE-C20F-7771D470804D}"/>
              </a:ext>
            </a:extLst>
          </p:cNvPr>
          <p:cNvPicPr>
            <a:picLocks noChangeAspect="1"/>
          </p:cNvPicPr>
          <p:nvPr/>
        </p:nvPicPr>
        <p:blipFill>
          <a:blip r:embed="rId4"/>
          <a:stretch>
            <a:fillRect/>
          </a:stretch>
        </p:blipFill>
        <p:spPr>
          <a:xfrm>
            <a:off x="7494238" y="2532482"/>
            <a:ext cx="781255" cy="691221"/>
          </a:xfrm>
          <a:prstGeom prst="rect">
            <a:avLst/>
          </a:prstGeom>
        </p:spPr>
      </p:pic>
      <p:pic>
        <p:nvPicPr>
          <p:cNvPr id="16" name="Picture 15">
            <a:extLst>
              <a:ext uri="{FF2B5EF4-FFF2-40B4-BE49-F238E27FC236}">
                <a16:creationId xmlns:a16="http://schemas.microsoft.com/office/drawing/2014/main" id="{6290D917-A61A-5AF8-B78C-2A704BCA3B64}"/>
              </a:ext>
            </a:extLst>
          </p:cNvPr>
          <p:cNvPicPr>
            <a:picLocks noChangeAspect="1"/>
          </p:cNvPicPr>
          <p:nvPr/>
        </p:nvPicPr>
        <p:blipFill>
          <a:blip r:embed="rId5"/>
          <a:stretch>
            <a:fillRect/>
          </a:stretch>
        </p:blipFill>
        <p:spPr>
          <a:xfrm>
            <a:off x="4970847" y="542462"/>
            <a:ext cx="637129" cy="510337"/>
          </a:xfrm>
          <a:prstGeom prst="rect">
            <a:avLst/>
          </a:prstGeom>
        </p:spPr>
      </p:pic>
      <p:pic>
        <p:nvPicPr>
          <p:cNvPr id="17" name="Picture 16">
            <a:extLst>
              <a:ext uri="{FF2B5EF4-FFF2-40B4-BE49-F238E27FC236}">
                <a16:creationId xmlns:a16="http://schemas.microsoft.com/office/drawing/2014/main" id="{B8D71C35-709A-EC21-66BF-479FDB583978}"/>
              </a:ext>
            </a:extLst>
          </p:cNvPr>
          <p:cNvPicPr>
            <a:picLocks noChangeAspect="1"/>
          </p:cNvPicPr>
          <p:nvPr/>
        </p:nvPicPr>
        <p:blipFill>
          <a:blip r:embed="rId5"/>
          <a:stretch>
            <a:fillRect/>
          </a:stretch>
        </p:blipFill>
        <p:spPr>
          <a:xfrm>
            <a:off x="849155" y="2524610"/>
            <a:ext cx="773315" cy="619421"/>
          </a:xfrm>
          <a:prstGeom prst="rect">
            <a:avLst/>
          </a:prstGeom>
        </p:spPr>
      </p:pic>
      <p:pic>
        <p:nvPicPr>
          <p:cNvPr id="18" name="Picture 17">
            <a:extLst>
              <a:ext uri="{FF2B5EF4-FFF2-40B4-BE49-F238E27FC236}">
                <a16:creationId xmlns:a16="http://schemas.microsoft.com/office/drawing/2014/main" id="{10F2129D-5B75-C1BE-20A1-93CA76D949FD}"/>
              </a:ext>
            </a:extLst>
          </p:cNvPr>
          <p:cNvPicPr>
            <a:picLocks noChangeAspect="1"/>
          </p:cNvPicPr>
          <p:nvPr/>
        </p:nvPicPr>
        <p:blipFill>
          <a:blip r:embed="rId4"/>
          <a:stretch>
            <a:fillRect/>
          </a:stretch>
        </p:blipFill>
        <p:spPr>
          <a:xfrm>
            <a:off x="613625" y="555168"/>
            <a:ext cx="646429" cy="571933"/>
          </a:xfrm>
          <a:prstGeom prst="rect">
            <a:avLst/>
          </a:prstGeom>
        </p:spPr>
      </p:pic>
      <p:pic>
        <p:nvPicPr>
          <p:cNvPr id="19" name="Picture 18">
            <a:extLst>
              <a:ext uri="{FF2B5EF4-FFF2-40B4-BE49-F238E27FC236}">
                <a16:creationId xmlns:a16="http://schemas.microsoft.com/office/drawing/2014/main" id="{9CF8E4DF-E0BD-B9BA-0621-23D5EE333D92}"/>
              </a:ext>
            </a:extLst>
          </p:cNvPr>
          <p:cNvPicPr>
            <a:picLocks noChangeAspect="1"/>
          </p:cNvPicPr>
          <p:nvPr/>
        </p:nvPicPr>
        <p:blipFill>
          <a:blip r:embed="rId4"/>
          <a:stretch>
            <a:fillRect/>
          </a:stretch>
        </p:blipFill>
        <p:spPr>
          <a:xfrm>
            <a:off x="5689328" y="527355"/>
            <a:ext cx="646429" cy="571933"/>
          </a:xfrm>
          <a:prstGeom prst="rect">
            <a:avLst/>
          </a:prstGeom>
        </p:spPr>
      </p:pic>
      <p:pic>
        <p:nvPicPr>
          <p:cNvPr id="20" name="Picture 19">
            <a:extLst>
              <a:ext uri="{FF2B5EF4-FFF2-40B4-BE49-F238E27FC236}">
                <a16:creationId xmlns:a16="http://schemas.microsoft.com/office/drawing/2014/main" id="{AAB9AF9E-87D5-9DFA-CDAF-A35605C88366}"/>
              </a:ext>
            </a:extLst>
          </p:cNvPr>
          <p:cNvPicPr>
            <a:picLocks noChangeAspect="1"/>
          </p:cNvPicPr>
          <p:nvPr/>
        </p:nvPicPr>
        <p:blipFill>
          <a:blip r:embed="rId6"/>
          <a:stretch/>
        </p:blipFill>
        <p:spPr>
          <a:xfrm>
            <a:off x="7494238" y="414176"/>
            <a:ext cx="695390" cy="638623"/>
          </a:xfrm>
          <a:prstGeom prst="rect">
            <a:avLst/>
          </a:prstGeom>
        </p:spPr>
      </p:pic>
      <p:pic>
        <p:nvPicPr>
          <p:cNvPr id="21" name="Picture 20">
            <a:extLst>
              <a:ext uri="{FF2B5EF4-FFF2-40B4-BE49-F238E27FC236}">
                <a16:creationId xmlns:a16="http://schemas.microsoft.com/office/drawing/2014/main" id="{B396A387-3717-EA5E-E34E-F57DD6AE5AB4}"/>
              </a:ext>
            </a:extLst>
          </p:cNvPr>
          <p:cNvPicPr>
            <a:picLocks noChangeAspect="1"/>
          </p:cNvPicPr>
          <p:nvPr/>
        </p:nvPicPr>
        <p:blipFill>
          <a:blip r:embed="rId7"/>
          <a:stretch>
            <a:fillRect/>
          </a:stretch>
        </p:blipFill>
        <p:spPr>
          <a:xfrm>
            <a:off x="3117272" y="486706"/>
            <a:ext cx="623455" cy="698269"/>
          </a:xfrm>
          <a:prstGeom prst="rect">
            <a:avLst/>
          </a:prstGeom>
        </p:spPr>
      </p:pic>
      <p:sp>
        <p:nvSpPr>
          <p:cNvPr id="22" name="TextBox 21">
            <a:extLst>
              <a:ext uri="{FF2B5EF4-FFF2-40B4-BE49-F238E27FC236}">
                <a16:creationId xmlns:a16="http://schemas.microsoft.com/office/drawing/2014/main" id="{D6AD6CA8-BEF7-6131-85D8-C9E0F98EF53F}"/>
              </a:ext>
            </a:extLst>
          </p:cNvPr>
          <p:cNvSpPr txBox="1"/>
          <p:nvPr/>
        </p:nvSpPr>
        <p:spPr>
          <a:xfrm>
            <a:off x="2531014" y="4440368"/>
            <a:ext cx="4091527" cy="568172"/>
          </a:xfrm>
          <a:prstGeom prst="rect">
            <a:avLst/>
          </a:prstGeom>
          <a:noFill/>
          <a:ln>
            <a:noFill/>
          </a:ln>
        </p:spPr>
        <p:txBody>
          <a:bodyPr vert="horz" wrap="none" lIns="91440" tIns="45720" rIns="91440" bIns="45720" rtlCol="0" anchor="ctr">
            <a:noAutofit/>
          </a:bodyPr>
          <a:lstStyle/>
          <a:p>
            <a:pPr algn="ctr"/>
            <a:r>
              <a:rPr lang="en-US" sz="2000" dirty="0">
                <a:solidFill>
                  <a:schemeClr val="bg1"/>
                </a:solidFill>
                <a:latin typeface="Girl Scout Text Medium" panose="02020003000000000000" pitchFamily="18" charset="0"/>
              </a:rPr>
              <a:t>Camp Honi </a:t>
            </a:r>
            <a:r>
              <a:rPr lang="en-US" sz="2000" dirty="0" err="1">
                <a:solidFill>
                  <a:schemeClr val="bg1"/>
                </a:solidFill>
                <a:latin typeface="Girl Scout Text Medium" panose="02020003000000000000" pitchFamily="18" charset="0"/>
              </a:rPr>
              <a:t>Hanta</a:t>
            </a:r>
            <a:r>
              <a:rPr lang="en-US" sz="2000" dirty="0">
                <a:solidFill>
                  <a:schemeClr val="bg1"/>
                </a:solidFill>
                <a:latin typeface="Girl Scout Text Medium" panose="02020003000000000000" pitchFamily="18" charset="0"/>
              </a:rPr>
              <a:t> Adult Training Volunteers</a:t>
            </a:r>
          </a:p>
        </p:txBody>
      </p:sp>
    </p:spTree>
    <p:extLst>
      <p:ext uri="{BB962C8B-B14F-4D97-AF65-F5344CB8AC3E}">
        <p14:creationId xmlns:p14="http://schemas.microsoft.com/office/powerpoint/2010/main" val="60946644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DD14B-9BC9-179A-4E8A-47B31A1AC1F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3FFAA70-9CA7-D493-46EF-2EF53C20EEBB}"/>
              </a:ext>
            </a:extLst>
          </p:cNvPr>
          <p:cNvPicPr>
            <a:picLocks noChangeAspect="1"/>
          </p:cNvPicPr>
          <p:nvPr/>
        </p:nvPicPr>
        <p:blipFill>
          <a:blip r:embed="rId2"/>
          <a:srcRect l="14522" r="14522"/>
          <a:stretch/>
        </p:blipFill>
        <p:spPr>
          <a:xfrm>
            <a:off x="-219974" y="228600"/>
            <a:ext cx="4697083" cy="4413095"/>
          </a:xfrm>
          <a:prstGeom prst="flowChartDelay">
            <a:avLst/>
          </a:prstGeom>
        </p:spPr>
      </p:pic>
      <p:sp>
        <p:nvSpPr>
          <p:cNvPr id="4" name="Text Placeholder 3">
            <a:extLst>
              <a:ext uri="{FF2B5EF4-FFF2-40B4-BE49-F238E27FC236}">
                <a16:creationId xmlns:a16="http://schemas.microsoft.com/office/drawing/2014/main" id="{D68E0780-C958-977C-D6AA-900B3751DF32}"/>
              </a:ext>
            </a:extLst>
          </p:cNvPr>
          <p:cNvSpPr txBox="1">
            <a:spLocks/>
          </p:cNvSpPr>
          <p:nvPr/>
        </p:nvSpPr>
        <p:spPr>
          <a:xfrm>
            <a:off x="4666893" y="947394"/>
            <a:ext cx="4317780" cy="3822831"/>
          </a:xfrm>
          <a:prstGeom prst="rect">
            <a:avLst/>
          </a:prstGeom>
        </p:spPr>
        <p:txBody>
          <a:bodyPr/>
          <a:lstStyle>
            <a:lvl1pPr marL="171446" indent="-171446" algn="l" defTabSz="685783" rtl="0" eaLnBrk="1" latinLnBrk="0" hangingPunct="1">
              <a:lnSpc>
                <a:spcPct val="90000"/>
              </a:lnSpc>
              <a:spcBef>
                <a:spcPts val="750"/>
              </a:spcBef>
              <a:buFont typeface="Arial" panose="020B0604020202020204" pitchFamily="34" charset="0"/>
              <a:buChar char="•"/>
              <a:defRPr sz="15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457196" indent="-285750">
              <a:spcBef>
                <a:spcPts val="600"/>
              </a:spcBef>
              <a:spcAft>
                <a:spcPts val="600"/>
              </a:spcAft>
              <a:buFont typeface="Arial"/>
              <a:buChar char="•"/>
            </a:pPr>
            <a:r>
              <a:rPr lang="en-US" sz="1750" dirty="0">
                <a:latin typeface="Palatino Linotype"/>
              </a:rPr>
              <a:t>Introduced ‘New Leader Training’ via gsLearn.</a:t>
            </a:r>
          </a:p>
          <a:p>
            <a:pPr marL="457196" indent="-285750">
              <a:spcBef>
                <a:spcPts val="600"/>
              </a:spcBef>
              <a:spcAft>
                <a:spcPts val="600"/>
              </a:spcAft>
              <a:buFont typeface="Arial"/>
              <a:buChar char="•"/>
            </a:pPr>
            <a:r>
              <a:rPr lang="en-US" sz="1750" dirty="0">
                <a:latin typeface="Palatino Linotype"/>
              </a:rPr>
              <a:t>Introduced new ‘Financial Reporting’ training</a:t>
            </a:r>
          </a:p>
          <a:p>
            <a:pPr marL="800087" lvl="1" indent="-285750">
              <a:spcBef>
                <a:spcPts val="600"/>
              </a:spcBef>
              <a:spcAft>
                <a:spcPts val="600"/>
              </a:spcAft>
              <a:buFont typeface="Arial"/>
              <a:buChar char="•"/>
            </a:pPr>
            <a:r>
              <a:rPr lang="en-US" sz="1600" dirty="0">
                <a:latin typeface="Palatino Linotype"/>
              </a:rPr>
              <a:t>GSGCF Finance Report &amp; Budget Template</a:t>
            </a:r>
          </a:p>
          <a:p>
            <a:pPr marL="800087" lvl="1" indent="-285750">
              <a:spcBef>
                <a:spcPts val="600"/>
              </a:spcBef>
              <a:spcAft>
                <a:spcPts val="600"/>
              </a:spcAft>
              <a:buFont typeface="Arial"/>
              <a:buChar char="•"/>
            </a:pPr>
            <a:r>
              <a:rPr lang="en-US" sz="1600" dirty="0">
                <a:latin typeface="Palatino Linotype"/>
              </a:rPr>
              <a:t>Four Live Zoom Budget Training Sessions</a:t>
            </a:r>
          </a:p>
          <a:p>
            <a:pPr marL="457196" indent="-285750">
              <a:spcBef>
                <a:spcPts val="600"/>
              </a:spcBef>
              <a:spcAft>
                <a:spcPts val="600"/>
              </a:spcAft>
              <a:buFont typeface="Arial"/>
              <a:buChar char="•"/>
            </a:pPr>
            <a:r>
              <a:rPr lang="en-US" sz="1750" dirty="0">
                <a:latin typeface="Palatino Linotype"/>
              </a:rPr>
              <a:t>Subsidized Adult Training </a:t>
            </a:r>
          </a:p>
          <a:p>
            <a:pPr marL="800087" lvl="1" indent="-285750">
              <a:spcBef>
                <a:spcPts val="600"/>
              </a:spcBef>
              <a:spcAft>
                <a:spcPts val="600"/>
              </a:spcAft>
              <a:buFont typeface="Arial"/>
              <a:buChar char="•"/>
            </a:pPr>
            <a:r>
              <a:rPr lang="en-US" sz="1600" dirty="0">
                <a:latin typeface="Palatino Linotype"/>
              </a:rPr>
              <a:t>Jan-Sept 2026</a:t>
            </a:r>
          </a:p>
          <a:p>
            <a:pPr marL="800087" lvl="1" indent="-285750">
              <a:spcBef>
                <a:spcPts val="600"/>
              </a:spcBef>
              <a:spcAft>
                <a:spcPts val="600"/>
              </a:spcAft>
              <a:buFont typeface="Arial"/>
              <a:buChar char="•"/>
            </a:pPr>
            <a:r>
              <a:rPr lang="en-US" sz="1600" dirty="0">
                <a:latin typeface="Palatino Linotype"/>
              </a:rPr>
              <a:t>Reduced all trainings to $15/course</a:t>
            </a:r>
          </a:p>
          <a:p>
            <a:endParaRPr lang="en-US" dirty="0">
              <a:latin typeface="Girl Scout Display Light"/>
            </a:endParaRPr>
          </a:p>
        </p:txBody>
      </p:sp>
      <p:sp>
        <p:nvSpPr>
          <p:cNvPr id="2" name="Title 5">
            <a:extLst>
              <a:ext uri="{FF2B5EF4-FFF2-40B4-BE49-F238E27FC236}">
                <a16:creationId xmlns:a16="http://schemas.microsoft.com/office/drawing/2014/main" id="{243A2A69-F69D-5CA4-BC60-26FE8D30A6B4}"/>
              </a:ext>
            </a:extLst>
          </p:cNvPr>
          <p:cNvSpPr txBox="1">
            <a:spLocks/>
          </p:cNvSpPr>
          <p:nvPr/>
        </p:nvSpPr>
        <p:spPr>
          <a:xfrm>
            <a:off x="4415882" y="361152"/>
            <a:ext cx="4568791" cy="470121"/>
          </a:xfrm>
          <a:prstGeom prst="rect">
            <a:avLst/>
          </a:prstGeom>
          <a:noFill/>
        </p:spPr>
        <p:txBody>
          <a:bodyPr/>
          <a:lstStyle>
            <a:lvl1pPr algn="l" defTabSz="685783" rtl="0" eaLnBrk="1" latinLnBrk="0" hangingPunct="1">
              <a:lnSpc>
                <a:spcPct val="90000"/>
              </a:lnSpc>
              <a:spcBef>
                <a:spcPct val="0"/>
              </a:spcBef>
              <a:buNone/>
              <a:defRPr sz="1725" b="0" i="0" kern="1200">
                <a:solidFill>
                  <a:schemeClr val="tx1"/>
                </a:solidFill>
                <a:latin typeface="Palatino Linotype" panose="02040502050505030304" pitchFamily="18" charset="0"/>
                <a:ea typeface="+mj-ea"/>
                <a:cs typeface="+mj-cs"/>
              </a:defRPr>
            </a:lvl1pPr>
          </a:lstStyle>
          <a:p>
            <a:pPr algn="ctr"/>
            <a:r>
              <a:rPr lang="en-US" sz="2400" b="1" dirty="0">
                <a:latin typeface="Palatino Linotype"/>
              </a:rPr>
              <a:t>Adult Training  MY26 Review</a:t>
            </a:r>
            <a:endParaRPr lang="en-US" sz="2400" b="1" dirty="0"/>
          </a:p>
        </p:txBody>
      </p:sp>
    </p:spTree>
    <p:extLst>
      <p:ext uri="{BB962C8B-B14F-4D97-AF65-F5344CB8AC3E}">
        <p14:creationId xmlns:p14="http://schemas.microsoft.com/office/powerpoint/2010/main" val="409525698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9CF28-F92D-216D-3F7D-D063BE0FE7A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CA72CF4-EB06-DB56-3FA2-FEDB7FE39CDC}"/>
              </a:ext>
            </a:extLst>
          </p:cNvPr>
          <p:cNvSpPr>
            <a:spLocks noGrp="1"/>
          </p:cNvSpPr>
          <p:nvPr>
            <p:ph type="sldNum" sz="quarter" idx="12"/>
          </p:nvPr>
        </p:nvSpPr>
        <p:spPr/>
        <p:txBody>
          <a:bodyPr/>
          <a:lstStyle/>
          <a:p>
            <a:fld id="{7691CCDB-B024-8747-B233-CAD1CBC7A901}" type="slidenum">
              <a:rPr lang="en-US" smtClean="0"/>
              <a:pPr/>
              <a:t>79</a:t>
            </a:fld>
            <a:endParaRPr lang="en-US"/>
          </a:p>
        </p:txBody>
      </p:sp>
      <p:sp>
        <p:nvSpPr>
          <p:cNvPr id="3" name="Text Placeholder 2">
            <a:extLst>
              <a:ext uri="{FF2B5EF4-FFF2-40B4-BE49-F238E27FC236}">
                <a16:creationId xmlns:a16="http://schemas.microsoft.com/office/drawing/2014/main" id="{9D299553-2E37-F19E-3796-8B63F9AAAC71}"/>
              </a:ext>
            </a:extLst>
          </p:cNvPr>
          <p:cNvSpPr>
            <a:spLocks noGrp="1"/>
          </p:cNvSpPr>
          <p:nvPr>
            <p:ph type="body" sz="quarter" idx="20"/>
          </p:nvPr>
        </p:nvSpPr>
        <p:spPr>
          <a:xfrm>
            <a:off x="176633" y="206532"/>
            <a:ext cx="8809781" cy="464904"/>
          </a:xfrm>
        </p:spPr>
        <p:txBody>
          <a:bodyPr/>
          <a:lstStyle/>
          <a:p>
            <a:pPr algn="ctr"/>
            <a:r>
              <a:rPr lang="en-US" sz="2400" b="1" dirty="0">
                <a:latin typeface="Palatino Linotype"/>
              </a:rPr>
              <a:t>13 Additional Training Courses Offered </a:t>
            </a:r>
          </a:p>
        </p:txBody>
      </p:sp>
      <p:sp>
        <p:nvSpPr>
          <p:cNvPr id="4" name="Footer Placeholder 3">
            <a:extLst>
              <a:ext uri="{FF2B5EF4-FFF2-40B4-BE49-F238E27FC236}">
                <a16:creationId xmlns:a16="http://schemas.microsoft.com/office/drawing/2014/main" id="{370E9D3E-01B9-E217-7841-CDC1BB8B054C}"/>
              </a:ext>
            </a:extLst>
          </p:cNvPr>
          <p:cNvSpPr>
            <a:spLocks noGrp="1"/>
          </p:cNvSpPr>
          <p:nvPr>
            <p:ph type="ftr" sz="quarter" idx="3"/>
          </p:nvPr>
        </p:nvSpPr>
        <p:spPr/>
        <p:txBody>
          <a:bodyPr/>
          <a:lstStyle/>
          <a:p>
            <a:r>
              <a:rPr lang="en-US"/>
              <a:t>©2021 Girl Scouts of the USA. All Rights Reserved.  Not for public distribution.</a:t>
            </a:r>
          </a:p>
        </p:txBody>
      </p:sp>
      <p:pic>
        <p:nvPicPr>
          <p:cNvPr id="6" name="Picture 5">
            <a:extLst>
              <a:ext uri="{FF2B5EF4-FFF2-40B4-BE49-F238E27FC236}">
                <a16:creationId xmlns:a16="http://schemas.microsoft.com/office/drawing/2014/main" id="{9228612D-6611-F16B-E93C-8659E531652B}"/>
              </a:ext>
            </a:extLst>
          </p:cNvPr>
          <p:cNvPicPr>
            <a:picLocks noChangeAspect="1"/>
          </p:cNvPicPr>
          <p:nvPr/>
        </p:nvPicPr>
        <p:blipFill>
          <a:blip r:embed="rId2"/>
          <a:srcRect/>
          <a:stretch/>
        </p:blipFill>
        <p:spPr>
          <a:xfrm>
            <a:off x="259258" y="1591136"/>
            <a:ext cx="4376489" cy="2527217"/>
          </a:xfrm>
          <a:prstGeom prst="rect">
            <a:avLst/>
          </a:prstGeom>
        </p:spPr>
      </p:pic>
      <p:sp>
        <p:nvSpPr>
          <p:cNvPr id="5" name="Text Placeholder 2">
            <a:extLst>
              <a:ext uri="{FF2B5EF4-FFF2-40B4-BE49-F238E27FC236}">
                <a16:creationId xmlns:a16="http://schemas.microsoft.com/office/drawing/2014/main" id="{D98E311F-90B7-5C95-EE71-6C030177A3A3}"/>
              </a:ext>
            </a:extLst>
          </p:cNvPr>
          <p:cNvSpPr txBox="1">
            <a:spLocks/>
          </p:cNvSpPr>
          <p:nvPr/>
        </p:nvSpPr>
        <p:spPr>
          <a:xfrm>
            <a:off x="68668" y="4732237"/>
            <a:ext cx="9025713" cy="257175"/>
          </a:xfrm>
          <a:prstGeom prst="rect">
            <a:avLst/>
          </a:prstGeom>
        </p:spPr>
        <p:txBody>
          <a:bodyPr vert="horz" lIns="91440" tIns="45720" rIns="91440" bIns="45720" rtlCol="0" anchor="b">
            <a:noAutofit/>
          </a:bodyPr>
          <a:lstStyle>
            <a:lvl1pPr marL="0" indent="0" algn="l" defTabSz="685783" rtl="0" eaLnBrk="1" latinLnBrk="0" hangingPunct="1">
              <a:lnSpc>
                <a:spcPct val="100000"/>
              </a:lnSpc>
              <a:spcBef>
                <a:spcPts val="750"/>
              </a:spcBef>
              <a:buFont typeface="Arial" panose="020B0604020202020204" pitchFamily="34" charset="0"/>
              <a:buNone/>
              <a:defRPr sz="10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US" sz="800" dirty="0">
                <a:latin typeface="Palatino Linotype"/>
              </a:rPr>
              <a:t>(June 2024-May 2025, excludes 7 classes cancelled due to Hurricane Milton &amp; Helene)</a:t>
            </a:r>
            <a:endParaRPr lang="en-US" sz="800" dirty="0"/>
          </a:p>
        </p:txBody>
      </p:sp>
      <p:pic>
        <p:nvPicPr>
          <p:cNvPr id="10" name="Picture 9">
            <a:extLst>
              <a:ext uri="{FF2B5EF4-FFF2-40B4-BE49-F238E27FC236}">
                <a16:creationId xmlns:a16="http://schemas.microsoft.com/office/drawing/2014/main" id="{64A4228F-9983-2D98-7562-5E9A77E40814}"/>
              </a:ext>
            </a:extLst>
          </p:cNvPr>
          <p:cNvPicPr>
            <a:picLocks noChangeAspect="1"/>
          </p:cNvPicPr>
          <p:nvPr/>
        </p:nvPicPr>
        <p:blipFill>
          <a:blip r:embed="rId3"/>
          <a:srcRect/>
          <a:stretch/>
        </p:blipFill>
        <p:spPr>
          <a:xfrm>
            <a:off x="4777562" y="1591136"/>
            <a:ext cx="4199327" cy="2527217"/>
          </a:xfrm>
          <a:prstGeom prst="rect">
            <a:avLst/>
          </a:prstGeom>
        </p:spPr>
      </p:pic>
      <p:sp>
        <p:nvSpPr>
          <p:cNvPr id="11" name="Text Placeholder 2">
            <a:extLst>
              <a:ext uri="{FF2B5EF4-FFF2-40B4-BE49-F238E27FC236}">
                <a16:creationId xmlns:a16="http://schemas.microsoft.com/office/drawing/2014/main" id="{74A3F67B-F83E-147C-4F2A-D1EF2DC8AC93}"/>
              </a:ext>
            </a:extLst>
          </p:cNvPr>
          <p:cNvSpPr txBox="1">
            <a:spLocks/>
          </p:cNvSpPr>
          <p:nvPr/>
        </p:nvSpPr>
        <p:spPr>
          <a:xfrm>
            <a:off x="68668" y="869258"/>
            <a:ext cx="8967383" cy="547339"/>
          </a:xfrm>
          <a:prstGeom prst="rect">
            <a:avLst/>
          </a:prstGeom>
        </p:spPr>
        <p:txBody>
          <a:bodyPr vert="horz" lIns="91440" tIns="45720" rIns="91440" bIns="45720" rtlCol="0" anchor="b">
            <a:noAutofit/>
          </a:bodyPr>
          <a:lstStyle>
            <a:lvl1pPr marL="0" indent="0" algn="l" defTabSz="685783" rtl="0" eaLnBrk="1" latinLnBrk="0" hangingPunct="1">
              <a:lnSpc>
                <a:spcPct val="100000"/>
              </a:lnSpc>
              <a:spcBef>
                <a:spcPts val="750"/>
              </a:spcBef>
              <a:buFont typeface="Arial" panose="020B0604020202020204" pitchFamily="34" charset="0"/>
              <a:buNone/>
              <a:defRPr sz="10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US" sz="2000" b="1" dirty="0">
                <a:solidFill>
                  <a:schemeClr val="accent2">
                    <a:lumMod val="75000"/>
                  </a:schemeClr>
                </a:solidFill>
                <a:latin typeface="Palatino Linotype"/>
              </a:rPr>
              <a:t>257 Certifications Completed </a:t>
            </a:r>
          </a:p>
          <a:p>
            <a:pPr algn="ctr"/>
            <a:r>
              <a:rPr lang="en-US" sz="1400" b="1" dirty="0">
                <a:latin typeface="Palatino Linotype"/>
              </a:rPr>
              <a:t>June 2025-May 2026</a:t>
            </a:r>
            <a:endParaRPr lang="en-US" sz="1400" b="1" dirty="0"/>
          </a:p>
        </p:txBody>
      </p:sp>
      <p:sp>
        <p:nvSpPr>
          <p:cNvPr id="12" name="Text Placeholder 2">
            <a:extLst>
              <a:ext uri="{FF2B5EF4-FFF2-40B4-BE49-F238E27FC236}">
                <a16:creationId xmlns:a16="http://schemas.microsoft.com/office/drawing/2014/main" id="{9FA3BF04-C6C8-F54E-51DC-ECFAD78B1140}"/>
              </a:ext>
            </a:extLst>
          </p:cNvPr>
          <p:cNvSpPr txBox="1">
            <a:spLocks/>
          </p:cNvSpPr>
          <p:nvPr/>
        </p:nvSpPr>
        <p:spPr>
          <a:xfrm>
            <a:off x="49620" y="4165635"/>
            <a:ext cx="9025712" cy="511421"/>
          </a:xfrm>
          <a:prstGeom prst="rect">
            <a:avLst/>
          </a:prstGeom>
        </p:spPr>
        <p:txBody>
          <a:bodyPr vert="horz" lIns="91440" tIns="45720" rIns="91440" bIns="45720" rtlCol="0" anchor="b">
            <a:noAutofit/>
          </a:bodyPr>
          <a:lstStyle>
            <a:lvl1pPr marL="0" indent="0" algn="l" defTabSz="685783" rtl="0" eaLnBrk="1" latinLnBrk="0" hangingPunct="1">
              <a:lnSpc>
                <a:spcPct val="100000"/>
              </a:lnSpc>
              <a:spcBef>
                <a:spcPts val="750"/>
              </a:spcBef>
              <a:buFont typeface="Arial" panose="020B0604020202020204" pitchFamily="34" charset="0"/>
              <a:buNone/>
              <a:defRPr sz="10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spcBef>
                <a:spcPts val="0"/>
              </a:spcBef>
            </a:pPr>
            <a:r>
              <a:rPr lang="en-US" sz="1400" dirty="0">
                <a:latin typeface="Palatino Linotype"/>
              </a:rPr>
              <a:t> 35% Increase in Certifications vs LY</a:t>
            </a:r>
          </a:p>
          <a:p>
            <a:pPr algn="ctr">
              <a:spcBef>
                <a:spcPts val="0"/>
              </a:spcBef>
            </a:pPr>
            <a:r>
              <a:rPr lang="en-US" dirty="0">
                <a:latin typeface="Palatino Linotype"/>
              </a:rPr>
              <a:t>11 classes cancelled due to  lack of registration</a:t>
            </a:r>
          </a:p>
        </p:txBody>
      </p:sp>
      <p:sp>
        <p:nvSpPr>
          <p:cNvPr id="13" name="Arrow: Up 12">
            <a:extLst>
              <a:ext uri="{FF2B5EF4-FFF2-40B4-BE49-F238E27FC236}">
                <a16:creationId xmlns:a16="http://schemas.microsoft.com/office/drawing/2014/main" id="{B0D20CF7-E0E1-7FFB-2805-FE3B3BDD687A}"/>
              </a:ext>
            </a:extLst>
          </p:cNvPr>
          <p:cNvSpPr/>
          <p:nvPr/>
        </p:nvSpPr>
        <p:spPr>
          <a:xfrm>
            <a:off x="3033823" y="4220246"/>
            <a:ext cx="106325" cy="201995"/>
          </a:xfrm>
          <a:prstGeom prst="upArrow">
            <a:avLst>
              <a:gd name="adj1" fmla="val 50000"/>
              <a:gd name="adj2" fmla="val 82000"/>
            </a:avLst>
          </a:prstGeom>
          <a:solidFill>
            <a:srgbClr val="02A9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068518"/>
      </p:ext>
    </p:extLst>
  </p:cSld>
  <p:clrMapOvr>
    <a:masterClrMapping/>
  </p:clrMapOvr>
  <p:transition>
    <p:fad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D67F7-6342-6046-3D14-0B80DEF1F13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809FC3F-F000-CDD3-73A9-D1D7D81954D2}"/>
              </a:ext>
            </a:extLst>
          </p:cNvPr>
          <p:cNvPicPr>
            <a:picLocks noChangeAspect="1"/>
          </p:cNvPicPr>
          <p:nvPr/>
        </p:nvPicPr>
        <p:blipFill>
          <a:blip r:embed="rId2"/>
          <a:srcRect l="16881" t="-471" r="12283" b="471"/>
          <a:stretch>
            <a:fillRect/>
          </a:stretch>
        </p:blipFill>
        <p:spPr>
          <a:xfrm>
            <a:off x="-219974" y="228600"/>
            <a:ext cx="4697083" cy="4413095"/>
          </a:xfrm>
          <a:prstGeom prst="flowChartDelay">
            <a:avLst/>
          </a:prstGeom>
        </p:spPr>
      </p:pic>
      <p:sp>
        <p:nvSpPr>
          <p:cNvPr id="4" name="Text Placeholder 3">
            <a:extLst>
              <a:ext uri="{FF2B5EF4-FFF2-40B4-BE49-F238E27FC236}">
                <a16:creationId xmlns:a16="http://schemas.microsoft.com/office/drawing/2014/main" id="{09A873C4-7398-0B46-DDDD-ABAE40B772A8}"/>
              </a:ext>
            </a:extLst>
          </p:cNvPr>
          <p:cNvSpPr txBox="1">
            <a:spLocks/>
          </p:cNvSpPr>
          <p:nvPr/>
        </p:nvSpPr>
        <p:spPr>
          <a:xfrm>
            <a:off x="4666893" y="947394"/>
            <a:ext cx="4222750" cy="3822831"/>
          </a:xfrm>
          <a:prstGeom prst="rect">
            <a:avLst/>
          </a:prstGeom>
        </p:spPr>
        <p:txBody>
          <a:bodyPr/>
          <a:lstStyle>
            <a:lvl1pPr marL="171446" indent="-171446" algn="l" defTabSz="685783" rtl="0" eaLnBrk="1" latinLnBrk="0" hangingPunct="1">
              <a:lnSpc>
                <a:spcPct val="90000"/>
              </a:lnSpc>
              <a:spcBef>
                <a:spcPts val="750"/>
              </a:spcBef>
              <a:buFont typeface="Arial" panose="020B0604020202020204" pitchFamily="34" charset="0"/>
              <a:buChar char="•"/>
              <a:defRPr sz="15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457196" indent="-285750">
              <a:spcBef>
                <a:spcPts val="600"/>
              </a:spcBef>
              <a:spcAft>
                <a:spcPts val="600"/>
              </a:spcAft>
              <a:buFont typeface="Arial"/>
              <a:buChar char="•"/>
            </a:pPr>
            <a:r>
              <a:rPr lang="en-US" sz="1750" dirty="0">
                <a:latin typeface="Palatino Linotype"/>
              </a:rPr>
              <a:t>2 New Council Awards</a:t>
            </a:r>
          </a:p>
          <a:p>
            <a:pPr marL="800087" lvl="1" indent="-285750">
              <a:spcBef>
                <a:spcPts val="600"/>
              </a:spcBef>
              <a:spcAft>
                <a:spcPts val="600"/>
              </a:spcAft>
              <a:buFont typeface="Arial"/>
              <a:buChar char="•"/>
            </a:pPr>
            <a:r>
              <a:rPr lang="en-US" sz="1600" dirty="0">
                <a:latin typeface="Palatino Linotype"/>
              </a:rPr>
              <a:t>Pearl Award</a:t>
            </a:r>
          </a:p>
          <a:p>
            <a:pPr marL="800087" lvl="1" indent="-285750">
              <a:spcBef>
                <a:spcPts val="600"/>
              </a:spcBef>
              <a:spcAft>
                <a:spcPts val="600"/>
              </a:spcAft>
              <a:buFont typeface="Arial"/>
              <a:buChar char="•"/>
            </a:pPr>
            <a:r>
              <a:rPr lang="en-US" sz="1600" dirty="0">
                <a:latin typeface="Palatino Linotype"/>
              </a:rPr>
              <a:t>Sustained Service Award</a:t>
            </a:r>
          </a:p>
          <a:p>
            <a:pPr marL="457196" indent="-285750">
              <a:spcBef>
                <a:spcPts val="600"/>
              </a:spcBef>
              <a:spcAft>
                <a:spcPts val="600"/>
              </a:spcAft>
              <a:buFont typeface="Arial"/>
              <a:buChar char="•"/>
            </a:pPr>
            <a:r>
              <a:rPr lang="en-US" sz="1750" dirty="0">
                <a:latin typeface="Palatino Linotype"/>
              </a:rPr>
              <a:t>5 New Service Unit Awards</a:t>
            </a:r>
          </a:p>
          <a:p>
            <a:pPr marL="800087" lvl="1" indent="-285750">
              <a:spcBef>
                <a:spcPts val="600"/>
              </a:spcBef>
              <a:spcAft>
                <a:spcPts val="600"/>
              </a:spcAft>
              <a:buFont typeface="Arial"/>
              <a:buChar char="•"/>
            </a:pPr>
            <a:r>
              <a:rPr lang="en-US" sz="1600" dirty="0">
                <a:latin typeface="Palatino Linotype"/>
              </a:rPr>
              <a:t>Rising Star Award</a:t>
            </a:r>
          </a:p>
          <a:p>
            <a:pPr marL="800087" lvl="1" indent="-285750">
              <a:spcBef>
                <a:spcPts val="600"/>
              </a:spcBef>
              <a:spcAft>
                <a:spcPts val="600"/>
              </a:spcAft>
              <a:buFont typeface="Arial"/>
              <a:buChar char="•"/>
            </a:pPr>
            <a:r>
              <a:rPr lang="en-US" sz="1600" dirty="0">
                <a:latin typeface="Palatino Linotype"/>
              </a:rPr>
              <a:t>Go-Get-Her Award</a:t>
            </a:r>
          </a:p>
          <a:p>
            <a:pPr marL="800087" lvl="1" indent="-285750">
              <a:spcBef>
                <a:spcPts val="600"/>
              </a:spcBef>
              <a:spcAft>
                <a:spcPts val="600"/>
              </a:spcAft>
              <a:buFont typeface="Arial"/>
              <a:buChar char="•"/>
            </a:pPr>
            <a:r>
              <a:rPr lang="en-US" sz="1600" dirty="0">
                <a:latin typeface="Palatino Linotype"/>
              </a:rPr>
              <a:t>Shining Trefoil Award</a:t>
            </a:r>
          </a:p>
          <a:p>
            <a:pPr marL="800087" lvl="1" indent="-285750">
              <a:spcBef>
                <a:spcPts val="600"/>
              </a:spcBef>
              <a:spcAft>
                <a:spcPts val="600"/>
              </a:spcAft>
              <a:buFont typeface="Arial"/>
              <a:buChar char="•"/>
            </a:pPr>
            <a:r>
              <a:rPr lang="en-US" sz="1600" dirty="0">
                <a:latin typeface="Palatino Linotype"/>
              </a:rPr>
              <a:t>Outdoor Pathfinder Award</a:t>
            </a:r>
          </a:p>
          <a:p>
            <a:pPr marL="800087" lvl="1" indent="-285750">
              <a:spcBef>
                <a:spcPts val="600"/>
              </a:spcBef>
              <a:spcAft>
                <a:spcPts val="600"/>
              </a:spcAft>
              <a:buFont typeface="Arial"/>
              <a:buChar char="•"/>
            </a:pPr>
            <a:r>
              <a:rPr lang="en-US" sz="1600" dirty="0">
                <a:latin typeface="Palatino Linotype"/>
              </a:rPr>
              <a:t>Legacy Award</a:t>
            </a:r>
          </a:p>
          <a:p>
            <a:endParaRPr lang="en-US" dirty="0">
              <a:latin typeface="Girl Scout Display Light"/>
            </a:endParaRPr>
          </a:p>
        </p:txBody>
      </p:sp>
      <p:sp>
        <p:nvSpPr>
          <p:cNvPr id="2" name="Title 5">
            <a:extLst>
              <a:ext uri="{FF2B5EF4-FFF2-40B4-BE49-F238E27FC236}">
                <a16:creationId xmlns:a16="http://schemas.microsoft.com/office/drawing/2014/main" id="{9B4A9871-6281-9E1E-2312-46CA69A8B7AD}"/>
              </a:ext>
            </a:extLst>
          </p:cNvPr>
          <p:cNvSpPr txBox="1">
            <a:spLocks/>
          </p:cNvSpPr>
          <p:nvPr/>
        </p:nvSpPr>
        <p:spPr>
          <a:xfrm>
            <a:off x="4287590" y="361152"/>
            <a:ext cx="4697083" cy="470121"/>
          </a:xfrm>
          <a:prstGeom prst="rect">
            <a:avLst/>
          </a:prstGeom>
          <a:noFill/>
        </p:spPr>
        <p:txBody>
          <a:bodyPr/>
          <a:lstStyle>
            <a:lvl1pPr algn="l" defTabSz="685783" rtl="0" eaLnBrk="1" latinLnBrk="0" hangingPunct="1">
              <a:lnSpc>
                <a:spcPct val="90000"/>
              </a:lnSpc>
              <a:spcBef>
                <a:spcPct val="0"/>
              </a:spcBef>
              <a:buNone/>
              <a:defRPr sz="1725" b="0" i="0" kern="1200">
                <a:solidFill>
                  <a:schemeClr val="tx1"/>
                </a:solidFill>
                <a:latin typeface="Palatino Linotype" panose="02040502050505030304" pitchFamily="18" charset="0"/>
                <a:ea typeface="+mj-ea"/>
                <a:cs typeface="+mj-cs"/>
              </a:defRPr>
            </a:lvl1pPr>
          </a:lstStyle>
          <a:p>
            <a:pPr algn="ctr"/>
            <a:r>
              <a:rPr lang="en-US" sz="2400" b="1" dirty="0">
                <a:latin typeface="Palatino Linotype"/>
              </a:rPr>
              <a:t>New Adult Recognitions MY26</a:t>
            </a:r>
            <a:endParaRPr lang="en-US" sz="2400" b="1" dirty="0"/>
          </a:p>
        </p:txBody>
      </p:sp>
    </p:spTree>
    <p:extLst>
      <p:ext uri="{BB962C8B-B14F-4D97-AF65-F5344CB8AC3E}">
        <p14:creationId xmlns:p14="http://schemas.microsoft.com/office/powerpoint/2010/main" val="283898376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DE5AE-88E1-47F6-D9F1-102E436E2DC5}"/>
            </a:ext>
          </a:extLst>
        </p:cNvPr>
        <p:cNvGrpSpPr/>
        <p:nvPr/>
      </p:nvGrpSpPr>
      <p:grpSpPr>
        <a:xfrm>
          <a:off x="0" y="0"/>
          <a:ext cx="0" cy="0"/>
          <a:chOff x="0" y="0"/>
          <a:chExt cx="0" cy="0"/>
        </a:xfrm>
      </p:grpSpPr>
      <p:sp>
        <p:nvSpPr>
          <p:cNvPr id="12" name="Rounded Rectangle 11">
            <a:extLst>
              <a:ext uri="{FF2B5EF4-FFF2-40B4-BE49-F238E27FC236}">
                <a16:creationId xmlns:a16="http://schemas.microsoft.com/office/drawing/2014/main" id="{895E99C6-9A99-67C7-2238-FF7F41FB2E3C}"/>
              </a:ext>
            </a:extLst>
          </p:cNvPr>
          <p:cNvSpPr/>
          <p:nvPr/>
        </p:nvSpPr>
        <p:spPr>
          <a:xfrm>
            <a:off x="-185919" y="626894"/>
            <a:ext cx="3189723" cy="881264"/>
          </a:xfrm>
          <a:prstGeom prst="roundRect">
            <a:avLst>
              <a:gd name="adj" fmla="val 12052"/>
            </a:avLst>
          </a:prstGeom>
          <a:solidFill>
            <a:srgbClr val="005740"/>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 name="Title 1">
            <a:extLst>
              <a:ext uri="{FF2B5EF4-FFF2-40B4-BE49-F238E27FC236}">
                <a16:creationId xmlns:a16="http://schemas.microsoft.com/office/drawing/2014/main" id="{66EF55A7-DC42-F6E5-FDC2-529857F2A6E7}"/>
              </a:ext>
            </a:extLst>
          </p:cNvPr>
          <p:cNvSpPr txBox="1">
            <a:spLocks/>
          </p:cNvSpPr>
          <p:nvPr/>
        </p:nvSpPr>
        <p:spPr>
          <a:xfrm>
            <a:off x="402761" y="758183"/>
            <a:ext cx="2873839" cy="61868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chemeClr val="bg1"/>
                </a:solidFill>
                <a:latin typeface="Girl Scout Display Light" panose="02020003000000000000" pitchFamily="18" charset="0"/>
              </a:rPr>
              <a:t>MY 2027</a:t>
            </a:r>
          </a:p>
        </p:txBody>
      </p:sp>
      <p:sp>
        <p:nvSpPr>
          <p:cNvPr id="6" name="Title 1">
            <a:extLst>
              <a:ext uri="{FF2B5EF4-FFF2-40B4-BE49-F238E27FC236}">
                <a16:creationId xmlns:a16="http://schemas.microsoft.com/office/drawing/2014/main" id="{93FD3536-3F01-BD34-AA04-8665A365A1AC}"/>
              </a:ext>
            </a:extLst>
          </p:cNvPr>
          <p:cNvSpPr txBox="1">
            <a:spLocks/>
          </p:cNvSpPr>
          <p:nvPr/>
        </p:nvSpPr>
        <p:spPr>
          <a:xfrm>
            <a:off x="402761" y="1553876"/>
            <a:ext cx="4230201" cy="428066"/>
          </a:xfrm>
          <a:prstGeom prst="rect">
            <a:avLst/>
          </a:prstGeom>
        </p:spPr>
        <p:txBody>
          <a:bodyPr vert="horz" lIns="68580" tIns="34290" rIns="68580" bIns="3429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b="1" dirty="0">
                <a:solidFill>
                  <a:schemeClr val="accent2">
                    <a:lumMod val="75000"/>
                  </a:schemeClr>
                </a:solidFill>
                <a:latin typeface="Palatino Linotype" panose="02040502050505030304" pitchFamily="18" charset="0"/>
              </a:rPr>
              <a:t>Upcoming Changes</a:t>
            </a:r>
            <a:endParaRPr lang="en-US" sz="1800" b="1" i="1" dirty="0">
              <a:solidFill>
                <a:schemeClr val="accent2">
                  <a:lumMod val="75000"/>
                </a:schemeClr>
              </a:solidFill>
              <a:latin typeface="Palatino Linotype" panose="02040502050505030304" pitchFamily="18" charset="0"/>
            </a:endParaRPr>
          </a:p>
        </p:txBody>
      </p:sp>
      <p:sp>
        <p:nvSpPr>
          <p:cNvPr id="9" name="Rounded Rectangle 8">
            <a:extLst>
              <a:ext uri="{FF2B5EF4-FFF2-40B4-BE49-F238E27FC236}">
                <a16:creationId xmlns:a16="http://schemas.microsoft.com/office/drawing/2014/main" id="{B5E9D272-135F-C6B5-D056-227D62A308FE}"/>
              </a:ext>
            </a:extLst>
          </p:cNvPr>
          <p:cNvSpPr/>
          <p:nvPr/>
        </p:nvSpPr>
        <p:spPr>
          <a:xfrm>
            <a:off x="323757" y="228600"/>
            <a:ext cx="4248243" cy="4413096"/>
          </a:xfrm>
          <a:prstGeom prst="roundRect">
            <a:avLst>
              <a:gd name="adj" fmla="val 2713"/>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pic>
        <p:nvPicPr>
          <p:cNvPr id="11" name="Picture 10">
            <a:extLst>
              <a:ext uri="{FF2B5EF4-FFF2-40B4-BE49-F238E27FC236}">
                <a16:creationId xmlns:a16="http://schemas.microsoft.com/office/drawing/2014/main" id="{B85C33B6-25B5-9F03-C22A-EB8D30ADEC04}"/>
              </a:ext>
            </a:extLst>
          </p:cNvPr>
          <p:cNvPicPr>
            <a:picLocks noChangeAspect="1"/>
          </p:cNvPicPr>
          <p:nvPr/>
        </p:nvPicPr>
        <p:blipFill>
          <a:blip r:embed="rId2"/>
          <a:srcRect l="18372" r="18372"/>
          <a:stretch/>
        </p:blipFill>
        <p:spPr>
          <a:xfrm>
            <a:off x="4728117" y="228600"/>
            <a:ext cx="4187283" cy="4413095"/>
          </a:xfrm>
          <a:prstGeom prst="roundRect">
            <a:avLst>
              <a:gd name="adj" fmla="val 2486"/>
            </a:avLst>
          </a:prstGeom>
        </p:spPr>
      </p:pic>
      <p:sp>
        <p:nvSpPr>
          <p:cNvPr id="5" name="Title 1">
            <a:extLst>
              <a:ext uri="{FF2B5EF4-FFF2-40B4-BE49-F238E27FC236}">
                <a16:creationId xmlns:a16="http://schemas.microsoft.com/office/drawing/2014/main" id="{B3A3EFAE-5F58-CA61-67E3-72BF01C7E259}"/>
              </a:ext>
            </a:extLst>
          </p:cNvPr>
          <p:cNvSpPr txBox="1">
            <a:spLocks/>
          </p:cNvSpPr>
          <p:nvPr/>
        </p:nvSpPr>
        <p:spPr>
          <a:xfrm>
            <a:off x="384719" y="2027660"/>
            <a:ext cx="4343398" cy="2614034"/>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285750" indent="-285750" algn="l">
              <a:lnSpc>
                <a:spcPct val="150000"/>
              </a:lnSpc>
              <a:spcBef>
                <a:spcPts val="0"/>
              </a:spcBef>
              <a:buFont typeface="Arial" panose="020B0604020202020204" pitchFamily="34" charset="0"/>
              <a:buChar char="•"/>
            </a:pPr>
            <a:r>
              <a:rPr lang="en-US" sz="1500" dirty="0">
                <a:latin typeface="Palatino Linotype" panose="02040502050505030304" pitchFamily="18" charset="0"/>
              </a:rPr>
              <a:t>Introducing ‘Outdoor Training 101’</a:t>
            </a:r>
          </a:p>
          <a:p>
            <a:pPr marL="285750" indent="-285750" algn="l">
              <a:lnSpc>
                <a:spcPct val="150000"/>
              </a:lnSpc>
              <a:spcBef>
                <a:spcPts val="0"/>
              </a:spcBef>
              <a:buFont typeface="Arial" panose="020B0604020202020204" pitchFamily="34" charset="0"/>
              <a:buChar char="•"/>
            </a:pPr>
            <a:r>
              <a:rPr lang="en-US" sz="1500" dirty="0">
                <a:latin typeface="Palatino Linotype" panose="02040502050505030304" pitchFamily="18" charset="0"/>
              </a:rPr>
              <a:t>Revamping Outdoor Camp Skills Training</a:t>
            </a:r>
          </a:p>
          <a:p>
            <a:pPr marL="285750" indent="-285750" algn="l">
              <a:lnSpc>
                <a:spcPct val="150000"/>
              </a:lnSpc>
              <a:spcBef>
                <a:spcPts val="0"/>
              </a:spcBef>
              <a:buFont typeface="Arial" panose="020B0604020202020204" pitchFamily="34" charset="0"/>
              <a:buChar char="•"/>
            </a:pPr>
            <a:r>
              <a:rPr lang="en-US" sz="1500" dirty="0">
                <a:latin typeface="Palatino Linotype" panose="02040502050505030304" pitchFamily="18" charset="0"/>
              </a:rPr>
              <a:t>New Leader Monthly Zoom Sessions</a:t>
            </a:r>
          </a:p>
          <a:p>
            <a:pPr marL="285750" indent="-285750" algn="l">
              <a:lnSpc>
                <a:spcPct val="150000"/>
              </a:lnSpc>
              <a:spcBef>
                <a:spcPts val="0"/>
              </a:spcBef>
              <a:buFont typeface="Arial" panose="020B0604020202020204" pitchFamily="34" charset="0"/>
              <a:buChar char="•"/>
            </a:pPr>
            <a:r>
              <a:rPr lang="en-US" sz="1500" dirty="0">
                <a:latin typeface="Palatino Linotype" panose="02040502050505030304" pitchFamily="18" charset="0"/>
              </a:rPr>
              <a:t>Expanded Finance Training</a:t>
            </a:r>
          </a:p>
          <a:p>
            <a:pPr marL="285750" indent="-285750" algn="l">
              <a:lnSpc>
                <a:spcPct val="150000"/>
              </a:lnSpc>
              <a:buFont typeface="Arial" panose="020B0604020202020204" pitchFamily="34" charset="0"/>
              <a:buChar char="•"/>
            </a:pPr>
            <a:r>
              <a:rPr lang="en-US" sz="1500" dirty="0">
                <a:latin typeface="Palatino Linotype" panose="02040502050505030304" pitchFamily="18" charset="0"/>
              </a:rPr>
              <a:t>Adult Recognition Nominations due April 1</a:t>
            </a:r>
          </a:p>
          <a:p>
            <a:pPr lvl="1">
              <a:spcAft>
                <a:spcPts val="600"/>
              </a:spcAft>
            </a:pPr>
            <a:endParaRPr lang="en-US" sz="1200" dirty="0">
              <a:latin typeface="Palatino Linotype" panose="02040502050505030304" pitchFamily="18" charset="0"/>
            </a:endParaRPr>
          </a:p>
        </p:txBody>
      </p:sp>
    </p:spTree>
    <p:extLst>
      <p:ext uri="{BB962C8B-B14F-4D97-AF65-F5344CB8AC3E}">
        <p14:creationId xmlns:p14="http://schemas.microsoft.com/office/powerpoint/2010/main" val="161294551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ounded Rectangle 11">
            <a:extLst>
              <a:ext uri="{FF2B5EF4-FFF2-40B4-BE49-F238E27FC236}">
                <a16:creationId xmlns:a16="http://schemas.microsoft.com/office/drawing/2014/main" id="{49C77BDE-B2D3-48E5-20FF-A0DBA0E20589}"/>
              </a:ext>
            </a:extLst>
          </p:cNvPr>
          <p:cNvSpPr/>
          <p:nvPr/>
        </p:nvSpPr>
        <p:spPr>
          <a:xfrm>
            <a:off x="-185919" y="626894"/>
            <a:ext cx="3189723" cy="881264"/>
          </a:xfrm>
          <a:prstGeom prst="roundRect">
            <a:avLst>
              <a:gd name="adj" fmla="val 12052"/>
            </a:avLst>
          </a:prstGeom>
          <a:solidFill>
            <a:srgbClr val="005740"/>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5" name="Title 1">
            <a:extLst>
              <a:ext uri="{FF2B5EF4-FFF2-40B4-BE49-F238E27FC236}">
                <a16:creationId xmlns:a16="http://schemas.microsoft.com/office/drawing/2014/main" id="{0FA173F9-A017-34C6-CA91-1E39D6660A76}"/>
              </a:ext>
            </a:extLst>
          </p:cNvPr>
          <p:cNvSpPr txBox="1">
            <a:spLocks/>
          </p:cNvSpPr>
          <p:nvPr/>
        </p:nvSpPr>
        <p:spPr>
          <a:xfrm>
            <a:off x="384719" y="1999520"/>
            <a:ext cx="4312917" cy="2642175"/>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285750" indent="-285750" algn="l">
              <a:lnSpc>
                <a:spcPct val="150000"/>
              </a:lnSpc>
              <a:spcBef>
                <a:spcPts val="0"/>
              </a:spcBef>
              <a:buFont typeface="Arial" panose="020B0604020202020204" pitchFamily="34" charset="0"/>
              <a:buChar char="•"/>
            </a:pPr>
            <a:r>
              <a:rPr lang="en-US" sz="1600" dirty="0">
                <a:latin typeface="Palatino Linotype" panose="02040502050505030304" pitchFamily="18" charset="0"/>
              </a:rPr>
              <a:t>Continuing Adult Training Subsidy </a:t>
            </a:r>
          </a:p>
          <a:p>
            <a:pPr marL="628642" lvl="1" indent="-285750">
              <a:lnSpc>
                <a:spcPct val="150000"/>
              </a:lnSpc>
              <a:buFont typeface="Arial" panose="020B0604020202020204" pitchFamily="34" charset="0"/>
              <a:buChar char="•"/>
            </a:pPr>
            <a:r>
              <a:rPr lang="en-US" sz="1400" dirty="0">
                <a:latin typeface="Palatino Linotype" panose="02040502050505030304" pitchFamily="18" charset="0"/>
              </a:rPr>
              <a:t>Limited funds available</a:t>
            </a:r>
          </a:p>
          <a:p>
            <a:pPr marL="285750" indent="-285750" algn="l">
              <a:lnSpc>
                <a:spcPct val="150000"/>
              </a:lnSpc>
              <a:spcBef>
                <a:spcPts val="0"/>
              </a:spcBef>
              <a:buFont typeface="Arial" panose="020B0604020202020204" pitchFamily="34" charset="0"/>
              <a:buChar char="•"/>
            </a:pPr>
            <a:r>
              <a:rPr lang="en-US" sz="1600" dirty="0">
                <a:latin typeface="Palatino Linotype" panose="02040502050505030304" pitchFamily="18" charset="0"/>
              </a:rPr>
              <a:t>Most Trainings offered August-December</a:t>
            </a:r>
          </a:p>
          <a:p>
            <a:pPr algn="l">
              <a:lnSpc>
                <a:spcPct val="150000"/>
              </a:lnSpc>
              <a:spcBef>
                <a:spcPts val="0"/>
              </a:spcBef>
            </a:pPr>
            <a:r>
              <a:rPr lang="en-US" sz="1600" b="1" dirty="0">
                <a:solidFill>
                  <a:schemeClr val="accent2">
                    <a:lumMod val="75000"/>
                  </a:schemeClr>
                </a:solidFill>
                <a:latin typeface="Palatino Linotype" panose="02040502050505030304" pitchFamily="18" charset="0"/>
              </a:rPr>
              <a:t>Registration Open: </a:t>
            </a:r>
          </a:p>
          <a:p>
            <a:pPr algn="l">
              <a:lnSpc>
                <a:spcPct val="150000"/>
              </a:lnSpc>
              <a:spcBef>
                <a:spcPts val="0"/>
              </a:spcBef>
            </a:pPr>
            <a:r>
              <a:rPr lang="en-US" sz="1600" b="1" dirty="0">
                <a:solidFill>
                  <a:schemeClr val="accent2">
                    <a:lumMod val="75000"/>
                  </a:schemeClr>
                </a:solidFill>
                <a:latin typeface="Palatino Linotype" panose="02040502050505030304" pitchFamily="18" charset="0"/>
              </a:rPr>
              <a:t>        </a:t>
            </a:r>
            <a:r>
              <a:rPr lang="en-US" sz="1600" dirty="0">
                <a:latin typeface="Palatino Linotype" panose="02040502050505030304" pitchFamily="18" charset="0"/>
              </a:rPr>
              <a:t>Trainings through December</a:t>
            </a:r>
          </a:p>
          <a:p>
            <a:pPr algn="l">
              <a:lnSpc>
                <a:spcPct val="150000"/>
              </a:lnSpc>
              <a:spcBef>
                <a:spcPts val="0"/>
              </a:spcBef>
            </a:pPr>
            <a:r>
              <a:rPr lang="en-US" sz="1600" b="1" dirty="0">
                <a:solidFill>
                  <a:schemeClr val="accent2">
                    <a:lumMod val="75000"/>
                  </a:schemeClr>
                </a:solidFill>
                <a:latin typeface="Palatino Linotype" panose="02040502050505030304" pitchFamily="18" charset="0"/>
              </a:rPr>
              <a:t>Required:</a:t>
            </a:r>
          </a:p>
          <a:p>
            <a:pPr algn="l">
              <a:lnSpc>
                <a:spcPct val="150000"/>
              </a:lnSpc>
              <a:spcBef>
                <a:spcPts val="0"/>
              </a:spcBef>
            </a:pPr>
            <a:r>
              <a:rPr lang="en-US" sz="1600" dirty="0">
                <a:latin typeface="Palatino Linotype" panose="02040502050505030304" pitchFamily="18" charset="0"/>
              </a:rPr>
              <a:t>        Emergency Flood Preparedness Training</a:t>
            </a:r>
          </a:p>
          <a:p>
            <a:pPr algn="l">
              <a:lnSpc>
                <a:spcPct val="100000"/>
              </a:lnSpc>
              <a:spcBef>
                <a:spcPts val="0"/>
              </a:spcBef>
              <a:spcAft>
                <a:spcPts val="600"/>
              </a:spcAft>
            </a:pPr>
            <a:endParaRPr lang="en-US" sz="1600" dirty="0">
              <a:latin typeface="Palatino Linotype" panose="02040502050505030304" pitchFamily="18" charset="0"/>
            </a:endParaRPr>
          </a:p>
          <a:p>
            <a:pPr lvl="1">
              <a:spcAft>
                <a:spcPts val="600"/>
              </a:spcAft>
            </a:pPr>
            <a:endParaRPr lang="en-US" sz="1200" dirty="0">
              <a:latin typeface="Palatino Linotype" panose="02040502050505030304" pitchFamily="18" charset="0"/>
            </a:endParaRPr>
          </a:p>
        </p:txBody>
      </p:sp>
      <p:sp>
        <p:nvSpPr>
          <p:cNvPr id="6" name="Title 1">
            <a:extLst>
              <a:ext uri="{FF2B5EF4-FFF2-40B4-BE49-F238E27FC236}">
                <a16:creationId xmlns:a16="http://schemas.microsoft.com/office/drawing/2014/main" id="{4A12BCEE-55A9-01EE-E984-17A1E091B622}"/>
              </a:ext>
            </a:extLst>
          </p:cNvPr>
          <p:cNvSpPr txBox="1">
            <a:spLocks/>
          </p:cNvSpPr>
          <p:nvPr/>
        </p:nvSpPr>
        <p:spPr>
          <a:xfrm>
            <a:off x="372280" y="1571454"/>
            <a:ext cx="4230201" cy="428066"/>
          </a:xfrm>
          <a:prstGeom prst="rect">
            <a:avLst/>
          </a:prstGeom>
        </p:spPr>
        <p:txBody>
          <a:bodyPr vert="horz" lIns="68580" tIns="34290" rIns="68580" bIns="3429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900" b="1" dirty="0">
                <a:solidFill>
                  <a:schemeClr val="accent2">
                    <a:lumMod val="75000"/>
                  </a:schemeClr>
                </a:solidFill>
                <a:latin typeface="Palatino Linotype" panose="02040502050505030304" pitchFamily="18" charset="0"/>
              </a:rPr>
              <a:t>Encourage Members to Certify Early</a:t>
            </a:r>
            <a:endParaRPr lang="en-US" sz="1900" b="1" i="1" dirty="0">
              <a:solidFill>
                <a:schemeClr val="accent2">
                  <a:lumMod val="75000"/>
                </a:schemeClr>
              </a:solidFill>
              <a:latin typeface="Palatino Linotype" panose="02040502050505030304" pitchFamily="18" charset="0"/>
            </a:endParaRPr>
          </a:p>
        </p:txBody>
      </p:sp>
      <p:sp>
        <p:nvSpPr>
          <p:cNvPr id="9" name="Rounded Rectangle 8">
            <a:extLst>
              <a:ext uri="{FF2B5EF4-FFF2-40B4-BE49-F238E27FC236}">
                <a16:creationId xmlns:a16="http://schemas.microsoft.com/office/drawing/2014/main" id="{EA958FB8-1E85-D1F0-4561-D7E1531F3C8D}"/>
              </a:ext>
            </a:extLst>
          </p:cNvPr>
          <p:cNvSpPr/>
          <p:nvPr/>
        </p:nvSpPr>
        <p:spPr>
          <a:xfrm>
            <a:off x="323757" y="228600"/>
            <a:ext cx="4248243" cy="4413096"/>
          </a:xfrm>
          <a:prstGeom prst="roundRect">
            <a:avLst>
              <a:gd name="adj" fmla="val 2713"/>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pic>
        <p:nvPicPr>
          <p:cNvPr id="11" name="Picture 10">
            <a:extLst>
              <a:ext uri="{FF2B5EF4-FFF2-40B4-BE49-F238E27FC236}">
                <a16:creationId xmlns:a16="http://schemas.microsoft.com/office/drawing/2014/main" id="{5B988390-FB64-4604-0B3C-C87D28C10171}"/>
              </a:ext>
            </a:extLst>
          </p:cNvPr>
          <p:cNvPicPr>
            <a:picLocks noChangeAspect="1"/>
          </p:cNvPicPr>
          <p:nvPr/>
        </p:nvPicPr>
        <p:blipFill>
          <a:blip r:embed="rId2"/>
          <a:srcRect l="23806" t="16791" r="18383" b="1972"/>
          <a:stretch>
            <a:fillRect/>
          </a:stretch>
        </p:blipFill>
        <p:spPr>
          <a:xfrm>
            <a:off x="4728117" y="228600"/>
            <a:ext cx="4187283" cy="4413095"/>
          </a:xfrm>
          <a:prstGeom prst="roundRect">
            <a:avLst>
              <a:gd name="adj" fmla="val 2486"/>
            </a:avLst>
          </a:prstGeom>
        </p:spPr>
      </p:pic>
      <p:sp>
        <p:nvSpPr>
          <p:cNvPr id="2" name="Title 1">
            <a:extLst>
              <a:ext uri="{FF2B5EF4-FFF2-40B4-BE49-F238E27FC236}">
                <a16:creationId xmlns:a16="http://schemas.microsoft.com/office/drawing/2014/main" id="{93950CF9-8207-0223-3AF0-AA7D0907D69F}"/>
              </a:ext>
            </a:extLst>
          </p:cNvPr>
          <p:cNvSpPr txBox="1">
            <a:spLocks/>
          </p:cNvSpPr>
          <p:nvPr/>
        </p:nvSpPr>
        <p:spPr>
          <a:xfrm>
            <a:off x="402761" y="758183"/>
            <a:ext cx="2873839" cy="61868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chemeClr val="bg1"/>
                </a:solidFill>
                <a:latin typeface="Girl Scout Display Light" panose="02020003000000000000" pitchFamily="18" charset="0"/>
              </a:rPr>
              <a:t>MY 2027</a:t>
            </a:r>
          </a:p>
        </p:txBody>
      </p:sp>
    </p:spTree>
    <p:extLst>
      <p:ext uri="{BB962C8B-B14F-4D97-AF65-F5344CB8AC3E}">
        <p14:creationId xmlns:p14="http://schemas.microsoft.com/office/powerpoint/2010/main" val="373366930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C65B1CB-75C0-1FFE-A2CF-375948DE14B2}"/>
              </a:ext>
            </a:extLst>
          </p:cNvPr>
          <p:cNvSpPr>
            <a:spLocks noGrp="1"/>
          </p:cNvSpPr>
          <p:nvPr>
            <p:ph type="body" idx="4294967295"/>
          </p:nvPr>
        </p:nvSpPr>
        <p:spPr>
          <a:xfrm>
            <a:off x="5349085" y="1159160"/>
            <a:ext cx="3597485" cy="405636"/>
          </a:xfrm>
        </p:spPr>
        <p:txBody>
          <a:bodyPr>
            <a:noAutofit/>
          </a:bodyPr>
          <a:lstStyle/>
          <a:p>
            <a:pPr marL="0" indent="0">
              <a:buNone/>
            </a:pPr>
            <a:r>
              <a:rPr lang="en-US" sz="2000" dirty="0">
                <a:solidFill>
                  <a:schemeClr val="bg1"/>
                </a:solidFill>
              </a:rPr>
              <a:t>In response to Mystic Tragedy</a:t>
            </a:r>
            <a:endParaRPr lang="en-US" sz="2000" dirty="0">
              <a:solidFill>
                <a:schemeClr val="bg1"/>
              </a:solidFill>
              <a:latin typeface="Girl Scout Display Light" panose="02020003000000000000" pitchFamily="18" charset="0"/>
            </a:endParaRPr>
          </a:p>
        </p:txBody>
      </p:sp>
      <p:sp>
        <p:nvSpPr>
          <p:cNvPr id="3" name="Text Placeholder 2">
            <a:extLst>
              <a:ext uri="{FF2B5EF4-FFF2-40B4-BE49-F238E27FC236}">
                <a16:creationId xmlns:a16="http://schemas.microsoft.com/office/drawing/2014/main" id="{3575FD72-8397-8525-649D-670063EC9317}"/>
              </a:ext>
            </a:extLst>
          </p:cNvPr>
          <p:cNvSpPr>
            <a:spLocks noGrp="1"/>
          </p:cNvSpPr>
          <p:nvPr>
            <p:ph type="body" idx="4294967295"/>
          </p:nvPr>
        </p:nvSpPr>
        <p:spPr>
          <a:xfrm>
            <a:off x="5383482" y="1915496"/>
            <a:ext cx="3760518" cy="405636"/>
          </a:xfrm>
        </p:spPr>
        <p:txBody>
          <a:bodyPr>
            <a:noAutofit/>
          </a:bodyPr>
          <a:lstStyle/>
          <a:p>
            <a:pPr marL="0" indent="0">
              <a:buNone/>
            </a:pPr>
            <a:r>
              <a:rPr lang="en-US" sz="2000" dirty="0">
                <a:solidFill>
                  <a:schemeClr val="bg1"/>
                </a:solidFill>
              </a:rPr>
              <a:t>Bishop Parker Foundation</a:t>
            </a:r>
          </a:p>
        </p:txBody>
      </p:sp>
      <p:sp>
        <p:nvSpPr>
          <p:cNvPr id="4" name="Text Placeholder 3">
            <a:extLst>
              <a:ext uri="{FF2B5EF4-FFF2-40B4-BE49-F238E27FC236}">
                <a16:creationId xmlns:a16="http://schemas.microsoft.com/office/drawing/2014/main" id="{D8A5880A-DC47-C2A1-8CD6-318F013E8A1C}"/>
              </a:ext>
            </a:extLst>
          </p:cNvPr>
          <p:cNvSpPr>
            <a:spLocks noGrp="1"/>
          </p:cNvSpPr>
          <p:nvPr>
            <p:ph type="body" idx="4294967295"/>
          </p:nvPr>
        </p:nvSpPr>
        <p:spPr>
          <a:xfrm>
            <a:off x="5418358" y="2644314"/>
            <a:ext cx="3469333" cy="405636"/>
          </a:xfrm>
        </p:spPr>
        <p:txBody>
          <a:bodyPr>
            <a:normAutofit/>
          </a:bodyPr>
          <a:lstStyle/>
          <a:p>
            <a:pPr marL="0" indent="0">
              <a:buNone/>
            </a:pPr>
            <a:r>
              <a:rPr lang="en-US" sz="2000" dirty="0"/>
              <a:t>Online through gsLearn</a:t>
            </a:r>
          </a:p>
        </p:txBody>
      </p:sp>
      <p:sp>
        <p:nvSpPr>
          <p:cNvPr id="5" name="Text Placeholder 4">
            <a:extLst>
              <a:ext uri="{FF2B5EF4-FFF2-40B4-BE49-F238E27FC236}">
                <a16:creationId xmlns:a16="http://schemas.microsoft.com/office/drawing/2014/main" id="{7041D64E-1607-521A-EE81-413292A481D7}"/>
              </a:ext>
            </a:extLst>
          </p:cNvPr>
          <p:cNvSpPr>
            <a:spLocks noGrp="1"/>
          </p:cNvSpPr>
          <p:nvPr>
            <p:ph type="body" idx="4294967295"/>
          </p:nvPr>
        </p:nvSpPr>
        <p:spPr>
          <a:xfrm>
            <a:off x="5453231" y="4129467"/>
            <a:ext cx="3399583" cy="405636"/>
          </a:xfrm>
        </p:spPr>
        <p:txBody>
          <a:bodyPr>
            <a:normAutofit/>
          </a:bodyPr>
          <a:lstStyle/>
          <a:p>
            <a:pPr marL="0" indent="0">
              <a:buNone/>
            </a:pPr>
            <a:r>
              <a:rPr lang="en-US" sz="2000" dirty="0"/>
              <a:t>Part of all new OCS/OCR</a:t>
            </a:r>
          </a:p>
        </p:txBody>
      </p:sp>
      <p:sp>
        <p:nvSpPr>
          <p:cNvPr id="6" name="Text Placeholder 5">
            <a:extLst>
              <a:ext uri="{FF2B5EF4-FFF2-40B4-BE49-F238E27FC236}">
                <a16:creationId xmlns:a16="http://schemas.microsoft.com/office/drawing/2014/main" id="{26B8C24F-C644-8226-FC23-092393ABF884}"/>
              </a:ext>
            </a:extLst>
          </p:cNvPr>
          <p:cNvSpPr>
            <a:spLocks noGrp="1"/>
          </p:cNvSpPr>
          <p:nvPr>
            <p:ph type="body" idx="4294967295"/>
          </p:nvPr>
        </p:nvSpPr>
        <p:spPr>
          <a:xfrm>
            <a:off x="5359473" y="3386890"/>
            <a:ext cx="3587097" cy="405636"/>
          </a:xfrm>
        </p:spPr>
        <p:txBody>
          <a:bodyPr>
            <a:noAutofit/>
          </a:bodyPr>
          <a:lstStyle/>
          <a:p>
            <a:pPr marL="0" indent="0">
              <a:buNone/>
            </a:pPr>
            <a:r>
              <a:rPr lang="en-US" sz="2000" dirty="0">
                <a:solidFill>
                  <a:schemeClr val="bg1"/>
                </a:solidFill>
              </a:rPr>
              <a:t>Required for CHH August ‘26</a:t>
            </a:r>
          </a:p>
        </p:txBody>
      </p:sp>
      <p:sp>
        <p:nvSpPr>
          <p:cNvPr id="13" name="Text Placeholder 12">
            <a:extLst>
              <a:ext uri="{FF2B5EF4-FFF2-40B4-BE49-F238E27FC236}">
                <a16:creationId xmlns:a16="http://schemas.microsoft.com/office/drawing/2014/main" id="{60E5E66A-018E-97F0-0FBC-122CE1D32367}"/>
              </a:ext>
            </a:extLst>
          </p:cNvPr>
          <p:cNvSpPr>
            <a:spLocks noGrp="1"/>
          </p:cNvSpPr>
          <p:nvPr>
            <p:ph type="body" idx="4294967295"/>
          </p:nvPr>
        </p:nvSpPr>
        <p:spPr>
          <a:xfrm>
            <a:off x="215621" y="296896"/>
            <a:ext cx="8672069" cy="621535"/>
          </a:xfrm>
        </p:spPr>
        <p:txBody>
          <a:bodyPr>
            <a:normAutofit fontScale="92500"/>
          </a:bodyPr>
          <a:lstStyle/>
          <a:p>
            <a:pPr marL="0" indent="0" algn="ctr">
              <a:buNone/>
            </a:pPr>
            <a:r>
              <a:rPr lang="en-US" sz="2800" dirty="0">
                <a:solidFill>
                  <a:srgbClr val="004A87"/>
                </a:solidFill>
              </a:rPr>
              <a:t>Emergency Preparedness Training – Camp Honi </a:t>
            </a:r>
            <a:r>
              <a:rPr lang="en-US" sz="2800" dirty="0" err="1">
                <a:solidFill>
                  <a:srgbClr val="004A87"/>
                </a:solidFill>
              </a:rPr>
              <a:t>Hanta</a:t>
            </a:r>
            <a:endParaRPr lang="en-US" sz="2800" dirty="0">
              <a:solidFill>
                <a:srgbClr val="004A87"/>
              </a:solidFill>
            </a:endParaRPr>
          </a:p>
        </p:txBody>
      </p:sp>
      <p:pic>
        <p:nvPicPr>
          <p:cNvPr id="12" name="Picture 11">
            <a:extLst>
              <a:ext uri="{FF2B5EF4-FFF2-40B4-BE49-F238E27FC236}">
                <a16:creationId xmlns:a16="http://schemas.microsoft.com/office/drawing/2014/main" id="{2EB5A3C2-4846-4741-AA62-3A6E914137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723" y="3745858"/>
            <a:ext cx="3168232" cy="1172855"/>
          </a:xfrm>
          <a:prstGeom prst="rect">
            <a:avLst/>
          </a:prstGeom>
        </p:spPr>
      </p:pic>
      <p:pic>
        <p:nvPicPr>
          <p:cNvPr id="15" name="Picture 14">
            <a:extLst>
              <a:ext uri="{FF2B5EF4-FFF2-40B4-BE49-F238E27FC236}">
                <a16:creationId xmlns:a16="http://schemas.microsoft.com/office/drawing/2014/main" id="{174678A6-B0D6-B3AE-5D2E-8BCB6F6C85C0}"/>
              </a:ext>
            </a:extLst>
          </p:cNvPr>
          <p:cNvPicPr>
            <a:picLocks noChangeAspect="1"/>
          </p:cNvPicPr>
          <p:nvPr/>
        </p:nvPicPr>
        <p:blipFill>
          <a:blip r:embed="rId3"/>
          <a:srcRect l="6027" t="6070" r="3936"/>
          <a:stretch>
            <a:fillRect/>
          </a:stretch>
        </p:blipFill>
        <p:spPr>
          <a:xfrm>
            <a:off x="715214" y="1081656"/>
            <a:ext cx="3168232" cy="2478952"/>
          </a:xfrm>
          <a:prstGeom prst="rect">
            <a:avLst/>
          </a:prstGeom>
        </p:spPr>
      </p:pic>
    </p:spTree>
    <p:extLst>
      <p:ext uri="{BB962C8B-B14F-4D97-AF65-F5344CB8AC3E}">
        <p14:creationId xmlns:p14="http://schemas.microsoft.com/office/powerpoint/2010/main" val="122750996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92B30E1-C457-33B3-D87A-6659A2422756}"/>
              </a:ext>
            </a:extLst>
          </p:cNvPr>
          <p:cNvPicPr>
            <a:picLocks noChangeAspect="1"/>
          </p:cNvPicPr>
          <p:nvPr/>
        </p:nvPicPr>
        <p:blipFill>
          <a:blip r:embed="rId2"/>
          <a:srcRect t="366" b="29167"/>
          <a:stretch>
            <a:fillRect/>
          </a:stretch>
        </p:blipFill>
        <p:spPr>
          <a:xfrm>
            <a:off x="-219974" y="228600"/>
            <a:ext cx="4697083" cy="4413095"/>
          </a:xfrm>
          <a:prstGeom prst="flowChartDelay">
            <a:avLst/>
          </a:prstGeom>
        </p:spPr>
      </p:pic>
      <p:sp>
        <p:nvSpPr>
          <p:cNvPr id="4" name="Text Placeholder 3">
            <a:extLst>
              <a:ext uri="{FF2B5EF4-FFF2-40B4-BE49-F238E27FC236}">
                <a16:creationId xmlns:a16="http://schemas.microsoft.com/office/drawing/2014/main" id="{154E304F-8720-FC13-7783-6EB74BA5B0F1}"/>
              </a:ext>
            </a:extLst>
          </p:cNvPr>
          <p:cNvSpPr txBox="1">
            <a:spLocks/>
          </p:cNvSpPr>
          <p:nvPr/>
        </p:nvSpPr>
        <p:spPr>
          <a:xfrm>
            <a:off x="4666893" y="947394"/>
            <a:ext cx="4222750" cy="3822831"/>
          </a:xfrm>
          <a:prstGeom prst="rect">
            <a:avLst/>
          </a:prstGeom>
        </p:spPr>
        <p:txBody>
          <a:bodyPr/>
          <a:lstStyle>
            <a:lvl1pPr marL="171446" indent="-171446" algn="l" defTabSz="685783" rtl="0" eaLnBrk="1" latinLnBrk="0" hangingPunct="1">
              <a:lnSpc>
                <a:spcPct val="90000"/>
              </a:lnSpc>
              <a:spcBef>
                <a:spcPts val="750"/>
              </a:spcBef>
              <a:buFont typeface="Arial" panose="020B0604020202020204" pitchFamily="34" charset="0"/>
              <a:buChar char="•"/>
              <a:defRPr sz="15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600" dirty="0"/>
              <a:t>Low Ropes Challenge Course:</a:t>
            </a:r>
          </a:p>
          <a:p>
            <a:pPr lvl="1"/>
            <a:r>
              <a:rPr lang="en-US" sz="1400" dirty="0"/>
              <a:t>Decommissioned 10 ft wall</a:t>
            </a:r>
          </a:p>
          <a:p>
            <a:pPr lvl="1"/>
            <a:r>
              <a:rPr lang="en-US" sz="1400" dirty="0"/>
              <a:t>Required Facilitator:  2  &gt;  1 </a:t>
            </a:r>
          </a:p>
          <a:p>
            <a:pPr lvl="1"/>
            <a:r>
              <a:rPr lang="en-US" sz="1400" dirty="0"/>
              <a:t>Training: in-house</a:t>
            </a:r>
          </a:p>
          <a:p>
            <a:pPr lvl="1"/>
            <a:r>
              <a:rPr lang="en-US" sz="1400" dirty="0"/>
              <a:t>Recertification: 1 year  &gt;  3 years</a:t>
            </a:r>
          </a:p>
          <a:p>
            <a:pPr lvl="1"/>
            <a:r>
              <a:rPr lang="en-US" sz="1400" dirty="0"/>
              <a:t>Class time: 8 hours  &gt;  4 hours</a:t>
            </a:r>
          </a:p>
          <a:p>
            <a:endParaRPr lang="en-US" dirty="0"/>
          </a:p>
          <a:p>
            <a:r>
              <a:rPr lang="en-US" sz="1600" dirty="0"/>
              <a:t>Pool at Honi </a:t>
            </a:r>
            <a:r>
              <a:rPr lang="en-US" sz="1600" dirty="0" err="1"/>
              <a:t>Hanta</a:t>
            </a:r>
            <a:r>
              <a:rPr lang="en-US" sz="1600" dirty="0"/>
              <a:t>:</a:t>
            </a:r>
          </a:p>
          <a:p>
            <a:pPr lvl="1"/>
            <a:r>
              <a:rPr lang="en-US" sz="1400" dirty="0"/>
              <a:t>Primary Lifeguard must be 16 years-old +</a:t>
            </a:r>
          </a:p>
          <a:p>
            <a:endParaRPr lang="en-US" dirty="0"/>
          </a:p>
          <a:p>
            <a:r>
              <a:rPr lang="en-US" sz="1600" dirty="0"/>
              <a:t>First Aider:</a:t>
            </a:r>
          </a:p>
          <a:p>
            <a:pPr lvl="1"/>
            <a:r>
              <a:rPr lang="en-US" sz="1400" dirty="0"/>
              <a:t>New organization added to accepted list:</a:t>
            </a:r>
          </a:p>
          <a:p>
            <a:pPr lvl="2"/>
            <a:r>
              <a:rPr lang="en-US" sz="1400" dirty="0"/>
              <a:t>National Outdoor Leadership School (NOLS)</a:t>
            </a:r>
          </a:p>
          <a:p>
            <a:endParaRPr lang="en-US" dirty="0">
              <a:latin typeface="Girl Scout Display Light"/>
            </a:endParaRPr>
          </a:p>
        </p:txBody>
      </p:sp>
      <p:sp>
        <p:nvSpPr>
          <p:cNvPr id="2" name="Title 5">
            <a:extLst>
              <a:ext uri="{FF2B5EF4-FFF2-40B4-BE49-F238E27FC236}">
                <a16:creationId xmlns:a16="http://schemas.microsoft.com/office/drawing/2014/main" id="{941FD774-9BBF-4323-1A32-B36F7A63F006}"/>
              </a:ext>
            </a:extLst>
          </p:cNvPr>
          <p:cNvSpPr txBox="1">
            <a:spLocks/>
          </p:cNvSpPr>
          <p:nvPr/>
        </p:nvSpPr>
        <p:spPr>
          <a:xfrm>
            <a:off x="4415882" y="361152"/>
            <a:ext cx="4396725" cy="470121"/>
          </a:xfrm>
          <a:prstGeom prst="rect">
            <a:avLst/>
          </a:prstGeom>
          <a:noFill/>
        </p:spPr>
        <p:txBody>
          <a:bodyPr/>
          <a:lstStyle>
            <a:lvl1pPr algn="l" defTabSz="685783" rtl="0" eaLnBrk="1" latinLnBrk="0" hangingPunct="1">
              <a:lnSpc>
                <a:spcPct val="90000"/>
              </a:lnSpc>
              <a:spcBef>
                <a:spcPct val="0"/>
              </a:spcBef>
              <a:buNone/>
              <a:defRPr sz="1725" b="0" i="0" kern="1200">
                <a:solidFill>
                  <a:schemeClr val="tx1"/>
                </a:solidFill>
                <a:latin typeface="Palatino Linotype" panose="02040502050505030304" pitchFamily="18" charset="0"/>
                <a:ea typeface="+mj-ea"/>
                <a:cs typeface="+mj-cs"/>
              </a:defRPr>
            </a:lvl1pPr>
          </a:lstStyle>
          <a:p>
            <a:pPr algn="ctr"/>
            <a:r>
              <a:rPr lang="en-US" sz="2000" b="1" dirty="0">
                <a:latin typeface="Palatino Linotype"/>
              </a:rPr>
              <a:t>Safety Activity Checkpoint Changes</a:t>
            </a:r>
            <a:endParaRPr lang="en-US" sz="2000" b="1" dirty="0"/>
          </a:p>
        </p:txBody>
      </p:sp>
    </p:spTree>
    <p:extLst>
      <p:ext uri="{BB962C8B-B14F-4D97-AF65-F5344CB8AC3E}">
        <p14:creationId xmlns:p14="http://schemas.microsoft.com/office/powerpoint/2010/main" val="311399886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4E7293-7ADF-A803-D98C-BD5DA0AF9E2C}"/>
              </a:ext>
            </a:extLst>
          </p:cNvPr>
          <p:cNvSpPr>
            <a:spLocks noGrp="1"/>
          </p:cNvSpPr>
          <p:nvPr>
            <p:ph type="sldNum" sz="quarter" idx="12"/>
          </p:nvPr>
        </p:nvSpPr>
        <p:spPr/>
        <p:txBody>
          <a:bodyPr/>
          <a:lstStyle/>
          <a:p>
            <a:fld id="{7691CCDB-B024-8747-B233-CAD1CBC7A901}" type="slidenum">
              <a:rPr lang="en-US" smtClean="0"/>
              <a:pPr/>
              <a:t>85</a:t>
            </a:fld>
            <a:endParaRPr lang="en-US"/>
          </a:p>
        </p:txBody>
      </p:sp>
      <p:sp>
        <p:nvSpPr>
          <p:cNvPr id="3" name="Footer Placeholder 2">
            <a:extLst>
              <a:ext uri="{FF2B5EF4-FFF2-40B4-BE49-F238E27FC236}">
                <a16:creationId xmlns:a16="http://schemas.microsoft.com/office/drawing/2014/main" id="{D48539C2-43F6-D045-E173-06C9B5F16F88}"/>
              </a:ext>
            </a:extLst>
          </p:cNvPr>
          <p:cNvSpPr>
            <a:spLocks noGrp="1"/>
          </p:cNvSpPr>
          <p:nvPr>
            <p:ph type="ftr" sz="quarter" idx="3"/>
          </p:nvPr>
        </p:nvSpPr>
        <p:spPr/>
        <p:txBody>
          <a:bodyPr/>
          <a:lstStyle/>
          <a:p>
            <a:r>
              <a:rPr lang="en-US"/>
              <a:t>©2021 Girl Scouts of the USA. All Rights Reserved.  Not for public distribution.</a:t>
            </a:r>
          </a:p>
        </p:txBody>
      </p:sp>
      <p:sp>
        <p:nvSpPr>
          <p:cNvPr id="7" name="Text Placeholder 4">
            <a:extLst>
              <a:ext uri="{FF2B5EF4-FFF2-40B4-BE49-F238E27FC236}">
                <a16:creationId xmlns:a16="http://schemas.microsoft.com/office/drawing/2014/main" id="{155B8E24-096F-02D6-6BCA-180DAED41220}"/>
              </a:ext>
            </a:extLst>
          </p:cNvPr>
          <p:cNvSpPr txBox="1">
            <a:spLocks/>
          </p:cNvSpPr>
          <p:nvPr/>
        </p:nvSpPr>
        <p:spPr>
          <a:xfrm>
            <a:off x="4525278" y="208774"/>
            <a:ext cx="4393875" cy="524128"/>
          </a:xfrm>
          <a:prstGeom prst="rect">
            <a:avLst/>
          </a:prstGeom>
        </p:spPr>
        <p:txBody>
          <a:bodyPr/>
          <a:lstStyle>
            <a:lvl1pPr marL="171446" indent="-171446" algn="l" defTabSz="685783" rtl="0" eaLnBrk="1" latinLnBrk="0" hangingPunct="1">
              <a:lnSpc>
                <a:spcPct val="90000"/>
              </a:lnSpc>
              <a:spcBef>
                <a:spcPts val="750"/>
              </a:spcBef>
              <a:buFont typeface="Arial" panose="020B0604020202020204" pitchFamily="34" charset="0"/>
              <a:buChar char="•"/>
              <a:defRPr sz="15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US" sz="2400" b="1" dirty="0">
                <a:latin typeface="Palatino Linotype"/>
              </a:rPr>
              <a:t>Training Updates MY27</a:t>
            </a:r>
            <a:endParaRPr lang="en-US" sz="2400" dirty="0"/>
          </a:p>
        </p:txBody>
      </p:sp>
      <p:sp>
        <p:nvSpPr>
          <p:cNvPr id="8" name="Text Placeholder 3">
            <a:extLst>
              <a:ext uri="{FF2B5EF4-FFF2-40B4-BE49-F238E27FC236}">
                <a16:creationId xmlns:a16="http://schemas.microsoft.com/office/drawing/2014/main" id="{98969D6E-E6A9-0859-6CE1-E6957451401F}"/>
              </a:ext>
            </a:extLst>
          </p:cNvPr>
          <p:cNvSpPr txBox="1">
            <a:spLocks/>
          </p:cNvSpPr>
          <p:nvPr/>
        </p:nvSpPr>
        <p:spPr>
          <a:xfrm>
            <a:off x="4525279" y="732902"/>
            <a:ext cx="4510772" cy="4147143"/>
          </a:xfrm>
          <a:prstGeom prst="rect">
            <a:avLst/>
          </a:prstGeom>
        </p:spPr>
        <p:txBody>
          <a:bodyPr/>
          <a:lstStyle>
            <a:lvl1pPr marL="171446" indent="-171446" algn="l" defTabSz="685783" rtl="0" eaLnBrk="1" latinLnBrk="0" hangingPunct="1">
              <a:lnSpc>
                <a:spcPct val="90000"/>
              </a:lnSpc>
              <a:spcBef>
                <a:spcPts val="750"/>
              </a:spcBef>
              <a:buFont typeface="Arial" panose="020B0604020202020204" pitchFamily="34" charset="0"/>
              <a:buChar char="•"/>
              <a:defRPr sz="15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00000"/>
              </a:lnSpc>
              <a:spcBef>
                <a:spcPts val="0"/>
              </a:spcBef>
              <a:spcAft>
                <a:spcPts val="600"/>
              </a:spcAft>
              <a:buNone/>
            </a:pPr>
            <a:r>
              <a:rPr lang="en-US" sz="1600" dirty="0"/>
              <a:t>Expanded Finance Training</a:t>
            </a:r>
          </a:p>
          <a:p>
            <a:pPr marL="548640" lvl="1" indent="-173736">
              <a:lnSpc>
                <a:spcPct val="100000"/>
              </a:lnSpc>
              <a:spcBef>
                <a:spcPts val="0"/>
              </a:spcBef>
              <a:spcAft>
                <a:spcPts val="600"/>
              </a:spcAft>
            </a:pPr>
            <a:r>
              <a:rPr lang="en-US" sz="1450" dirty="0"/>
              <a:t>gsLearn New Leader training </a:t>
            </a:r>
          </a:p>
          <a:p>
            <a:pPr marL="548640" lvl="1" indent="-173736">
              <a:lnSpc>
                <a:spcPct val="100000"/>
              </a:lnSpc>
              <a:spcBef>
                <a:spcPts val="0"/>
              </a:spcBef>
              <a:spcAft>
                <a:spcPts val="600"/>
              </a:spcAft>
            </a:pPr>
            <a:r>
              <a:rPr lang="en-US" sz="1450" dirty="0"/>
              <a:t>Individual modules available in gsLearn to existing leaders</a:t>
            </a:r>
          </a:p>
          <a:p>
            <a:pPr marL="0" indent="0">
              <a:lnSpc>
                <a:spcPct val="100000"/>
              </a:lnSpc>
              <a:spcBef>
                <a:spcPts val="600"/>
              </a:spcBef>
              <a:buNone/>
            </a:pPr>
            <a:endParaRPr lang="en-US" sz="1600" dirty="0"/>
          </a:p>
          <a:p>
            <a:pPr marL="0" indent="0">
              <a:lnSpc>
                <a:spcPct val="100000"/>
              </a:lnSpc>
              <a:spcBef>
                <a:spcPts val="600"/>
              </a:spcBef>
              <a:buNone/>
            </a:pPr>
            <a:r>
              <a:rPr lang="en-US" sz="1600" dirty="0"/>
              <a:t>Monthly Zoom New Leader Chat Series:</a:t>
            </a:r>
          </a:p>
          <a:p>
            <a:pPr marL="548640" lvl="1">
              <a:lnSpc>
                <a:spcPct val="100000"/>
              </a:lnSpc>
              <a:spcBef>
                <a:spcPts val="600"/>
              </a:spcBef>
            </a:pPr>
            <a:r>
              <a:rPr lang="en-US" sz="1450" dirty="0"/>
              <a:t>Parent Meeting ‘How To’ – AUG </a:t>
            </a:r>
          </a:p>
          <a:p>
            <a:pPr marL="548640" lvl="1">
              <a:lnSpc>
                <a:spcPct val="100000"/>
              </a:lnSpc>
              <a:spcBef>
                <a:spcPts val="600"/>
              </a:spcBef>
            </a:pPr>
            <a:r>
              <a:rPr lang="en-US" sz="1450" dirty="0"/>
              <a:t>Juliette Gordon Low &amp; GS Traditions – SEP  </a:t>
            </a:r>
          </a:p>
          <a:p>
            <a:pPr marL="548640" lvl="1">
              <a:lnSpc>
                <a:spcPct val="100000"/>
              </a:lnSpc>
              <a:spcBef>
                <a:spcPts val="600"/>
              </a:spcBef>
            </a:pPr>
            <a:r>
              <a:rPr lang="en-US" sz="1450" dirty="0"/>
              <a:t>GSLE &amp; Organizing Your Troop Year – OCT  </a:t>
            </a:r>
          </a:p>
          <a:p>
            <a:pPr marL="548640" lvl="1">
              <a:lnSpc>
                <a:spcPct val="100000"/>
              </a:lnSpc>
              <a:spcBef>
                <a:spcPts val="600"/>
              </a:spcBef>
            </a:pPr>
            <a:r>
              <a:rPr lang="en-US" sz="1450" dirty="0"/>
              <a:t>Product Program Intro – NOV </a:t>
            </a:r>
          </a:p>
          <a:p>
            <a:pPr marL="548640" lvl="1">
              <a:lnSpc>
                <a:spcPct val="100000"/>
              </a:lnSpc>
              <a:spcBef>
                <a:spcPts val="600"/>
              </a:spcBef>
            </a:pPr>
            <a:r>
              <a:rPr lang="en-US" sz="1450" dirty="0"/>
              <a:t>Activities &amp; Travel – DEC </a:t>
            </a:r>
          </a:p>
          <a:p>
            <a:pPr marL="548640" lvl="1">
              <a:lnSpc>
                <a:spcPct val="100000"/>
              </a:lnSpc>
              <a:spcBef>
                <a:spcPts val="600"/>
              </a:spcBef>
            </a:pPr>
            <a:r>
              <a:rPr lang="en-US" sz="1450" dirty="0"/>
              <a:t>Finance Best Practices – JAN  </a:t>
            </a:r>
          </a:p>
          <a:p>
            <a:pPr marL="548640" lvl="1">
              <a:lnSpc>
                <a:spcPct val="100000"/>
              </a:lnSpc>
              <a:spcBef>
                <a:spcPts val="600"/>
              </a:spcBef>
            </a:pPr>
            <a:r>
              <a:rPr lang="en-US" sz="1450" dirty="0"/>
              <a:t>Financial Reporting – </a:t>
            </a:r>
            <a:r>
              <a:rPr lang="en-US" sz="1400" dirty="0"/>
              <a:t>APR </a:t>
            </a:r>
            <a:endParaRPr lang="en-US" dirty="0">
              <a:latin typeface="Girl Scout Display Light"/>
            </a:endParaRPr>
          </a:p>
        </p:txBody>
      </p:sp>
      <p:pic>
        <p:nvPicPr>
          <p:cNvPr id="9" name="Picture 8">
            <a:extLst>
              <a:ext uri="{FF2B5EF4-FFF2-40B4-BE49-F238E27FC236}">
                <a16:creationId xmlns:a16="http://schemas.microsoft.com/office/drawing/2014/main" id="{A9D2BE46-EBF6-C698-1D26-AD66AEC2E9EF}"/>
              </a:ext>
            </a:extLst>
          </p:cNvPr>
          <p:cNvPicPr>
            <a:picLocks noChangeAspect="1"/>
          </p:cNvPicPr>
          <p:nvPr/>
        </p:nvPicPr>
        <p:blipFill>
          <a:blip r:embed="rId2"/>
          <a:stretch>
            <a:fillRect/>
          </a:stretch>
        </p:blipFill>
        <p:spPr>
          <a:xfrm>
            <a:off x="580313" y="787584"/>
            <a:ext cx="3677988" cy="3438713"/>
          </a:xfrm>
          <a:prstGeom prst="rect">
            <a:avLst/>
          </a:prstGeom>
        </p:spPr>
      </p:pic>
    </p:spTree>
    <p:extLst>
      <p:ext uri="{BB962C8B-B14F-4D97-AF65-F5344CB8AC3E}">
        <p14:creationId xmlns:p14="http://schemas.microsoft.com/office/powerpoint/2010/main" val="192178545"/>
      </p:ext>
    </p:extLst>
  </p:cSld>
  <p:clrMapOvr>
    <a:masterClrMapping/>
  </p:clrMapOvr>
  <p:transition>
    <p:fad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7A066-62D5-25E5-AC2E-BFB5B645A11C}"/>
            </a:ext>
          </a:extLst>
        </p:cNvPr>
        <p:cNvGrpSpPr/>
        <p:nvPr/>
      </p:nvGrpSpPr>
      <p:grpSpPr>
        <a:xfrm>
          <a:off x="0" y="0"/>
          <a:ext cx="0" cy="0"/>
          <a:chOff x="0" y="0"/>
          <a:chExt cx="0" cy="0"/>
        </a:xfrm>
      </p:grpSpPr>
      <p:sp>
        <p:nvSpPr>
          <p:cNvPr id="12" name="Rounded Rectangle 11">
            <a:extLst>
              <a:ext uri="{FF2B5EF4-FFF2-40B4-BE49-F238E27FC236}">
                <a16:creationId xmlns:a16="http://schemas.microsoft.com/office/drawing/2014/main" id="{E0812B3C-29BC-3406-7E64-079F61159B15}"/>
              </a:ext>
            </a:extLst>
          </p:cNvPr>
          <p:cNvSpPr/>
          <p:nvPr/>
        </p:nvSpPr>
        <p:spPr>
          <a:xfrm>
            <a:off x="-185919" y="626894"/>
            <a:ext cx="3189723" cy="881264"/>
          </a:xfrm>
          <a:prstGeom prst="roundRect">
            <a:avLst>
              <a:gd name="adj" fmla="val 12052"/>
            </a:avLst>
          </a:prstGeom>
          <a:solidFill>
            <a:srgbClr val="005740"/>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3" name="Title 1">
            <a:extLst>
              <a:ext uri="{FF2B5EF4-FFF2-40B4-BE49-F238E27FC236}">
                <a16:creationId xmlns:a16="http://schemas.microsoft.com/office/drawing/2014/main" id="{0EE42763-EDE7-D8FF-6127-75D23989DF41}"/>
              </a:ext>
            </a:extLst>
          </p:cNvPr>
          <p:cNvSpPr txBox="1">
            <a:spLocks/>
          </p:cNvSpPr>
          <p:nvPr/>
        </p:nvSpPr>
        <p:spPr>
          <a:xfrm>
            <a:off x="588819" y="783259"/>
            <a:ext cx="2414986" cy="61868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chemeClr val="bg1"/>
                </a:solidFill>
                <a:latin typeface="Girl Scout Display Light" panose="02020003000000000000" pitchFamily="18" charset="0"/>
              </a:rPr>
              <a:t>Camp Kits</a:t>
            </a:r>
          </a:p>
        </p:txBody>
      </p:sp>
      <p:sp>
        <p:nvSpPr>
          <p:cNvPr id="6" name="Title 1">
            <a:extLst>
              <a:ext uri="{FF2B5EF4-FFF2-40B4-BE49-F238E27FC236}">
                <a16:creationId xmlns:a16="http://schemas.microsoft.com/office/drawing/2014/main" id="{CFA86C7F-656E-B591-12FD-7EDF6B418D38}"/>
              </a:ext>
            </a:extLst>
          </p:cNvPr>
          <p:cNvSpPr txBox="1">
            <a:spLocks/>
          </p:cNvSpPr>
          <p:nvPr/>
        </p:nvSpPr>
        <p:spPr>
          <a:xfrm>
            <a:off x="363732" y="2298392"/>
            <a:ext cx="4325356" cy="428066"/>
          </a:xfrm>
          <a:prstGeom prst="rect">
            <a:avLst/>
          </a:prstGeom>
        </p:spPr>
        <p:txBody>
          <a:bodyPr vert="horz" lIns="68580" tIns="34290" rIns="68580" bIns="3429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dirty="0">
                <a:solidFill>
                  <a:schemeClr val="accent2">
                    <a:lumMod val="75000"/>
                  </a:schemeClr>
                </a:solidFill>
                <a:latin typeface="Palatino Linotype" panose="02040502050505030304" pitchFamily="18" charset="0"/>
              </a:rPr>
              <a:t>At Camp Honi </a:t>
            </a:r>
            <a:r>
              <a:rPr lang="en-US" sz="1800" dirty="0" err="1">
                <a:solidFill>
                  <a:schemeClr val="accent2">
                    <a:lumMod val="75000"/>
                  </a:schemeClr>
                </a:solidFill>
                <a:latin typeface="Palatino Linotype" panose="02040502050505030304" pitchFamily="18" charset="0"/>
              </a:rPr>
              <a:t>Hanta</a:t>
            </a:r>
            <a:r>
              <a:rPr lang="en-US" sz="1800" dirty="0">
                <a:solidFill>
                  <a:schemeClr val="accent2">
                    <a:lumMod val="75000"/>
                  </a:schemeClr>
                </a:solidFill>
                <a:latin typeface="Palatino Linotype" panose="02040502050505030304" pitchFamily="18" charset="0"/>
              </a:rPr>
              <a:t> are stored:</a:t>
            </a:r>
          </a:p>
        </p:txBody>
      </p:sp>
      <p:sp>
        <p:nvSpPr>
          <p:cNvPr id="9" name="Rounded Rectangle 8">
            <a:extLst>
              <a:ext uri="{FF2B5EF4-FFF2-40B4-BE49-F238E27FC236}">
                <a16:creationId xmlns:a16="http://schemas.microsoft.com/office/drawing/2014/main" id="{7231CD60-7539-5D62-0C12-F0FA2B2B685B}"/>
              </a:ext>
            </a:extLst>
          </p:cNvPr>
          <p:cNvSpPr/>
          <p:nvPr/>
        </p:nvSpPr>
        <p:spPr>
          <a:xfrm>
            <a:off x="323757" y="228600"/>
            <a:ext cx="4248243" cy="4413096"/>
          </a:xfrm>
          <a:prstGeom prst="roundRect">
            <a:avLst>
              <a:gd name="adj" fmla="val 2713"/>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13"/>
          </a:p>
        </p:txBody>
      </p:sp>
      <p:pic>
        <p:nvPicPr>
          <p:cNvPr id="11" name="Picture 10">
            <a:extLst>
              <a:ext uri="{FF2B5EF4-FFF2-40B4-BE49-F238E27FC236}">
                <a16:creationId xmlns:a16="http://schemas.microsoft.com/office/drawing/2014/main" id="{BE72DC9E-30F1-6BFF-FBE7-47012C8CCF12}"/>
              </a:ext>
            </a:extLst>
          </p:cNvPr>
          <p:cNvPicPr>
            <a:picLocks noChangeAspect="1"/>
          </p:cNvPicPr>
          <p:nvPr/>
        </p:nvPicPr>
        <p:blipFill>
          <a:blip r:embed="rId2"/>
          <a:srcRect l="13369" t="8735" r="26375" b="6591"/>
          <a:stretch>
            <a:fillRect/>
          </a:stretch>
        </p:blipFill>
        <p:spPr>
          <a:xfrm rot="5400000">
            <a:off x="4615211" y="341506"/>
            <a:ext cx="4413095" cy="4187283"/>
          </a:xfrm>
          <a:prstGeom prst="roundRect">
            <a:avLst>
              <a:gd name="adj" fmla="val 2486"/>
            </a:avLst>
          </a:prstGeom>
        </p:spPr>
      </p:pic>
      <p:sp>
        <p:nvSpPr>
          <p:cNvPr id="5" name="Title 1">
            <a:extLst>
              <a:ext uri="{FF2B5EF4-FFF2-40B4-BE49-F238E27FC236}">
                <a16:creationId xmlns:a16="http://schemas.microsoft.com/office/drawing/2014/main" id="{D1D8C419-E01A-B5CA-9EF4-0BD8BC4B1233}"/>
              </a:ext>
            </a:extLst>
          </p:cNvPr>
          <p:cNvSpPr txBox="1">
            <a:spLocks/>
          </p:cNvSpPr>
          <p:nvPr/>
        </p:nvSpPr>
        <p:spPr>
          <a:xfrm>
            <a:off x="401815" y="2739428"/>
            <a:ext cx="4170185" cy="1833917"/>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182880" indent="-173736" algn="l">
              <a:spcAft>
                <a:spcPts val="400"/>
              </a:spcAft>
              <a:buFont typeface="Arial" panose="020B0604020202020204" pitchFamily="34" charset="0"/>
              <a:buChar char="•"/>
            </a:pPr>
            <a:r>
              <a:rPr lang="en-US" sz="1400" dirty="0">
                <a:latin typeface="Palatino Linotype" panose="02040502050505030304" pitchFamily="18" charset="0"/>
              </a:rPr>
              <a:t>In 2nd bathroom at:</a:t>
            </a:r>
          </a:p>
          <a:p>
            <a:pPr marL="525771" lvl="2" indent="-109728">
              <a:spcAft>
                <a:spcPts val="400"/>
              </a:spcAft>
              <a:buFont typeface="Arial" panose="020B0604020202020204" pitchFamily="34" charset="0"/>
              <a:buChar char="•"/>
            </a:pPr>
            <a:r>
              <a:rPr lang="en-US" sz="1400" dirty="0">
                <a:latin typeface="Palatino Linotype" panose="02040502050505030304" pitchFamily="18" charset="0"/>
              </a:rPr>
              <a:t>Eagles Perch &amp; Weavers Nest</a:t>
            </a:r>
          </a:p>
          <a:p>
            <a:pPr marL="182880" indent="-173736" algn="l">
              <a:spcAft>
                <a:spcPts val="400"/>
              </a:spcAft>
              <a:buFont typeface="Arial" panose="020B0604020202020204" pitchFamily="34" charset="0"/>
              <a:buChar char="•"/>
            </a:pPr>
            <a:r>
              <a:rPr lang="en-US" sz="1400" dirty="0">
                <a:latin typeface="Palatino Linotype" panose="02040502050505030304" pitchFamily="18" charset="0"/>
              </a:rPr>
              <a:t>In garage under house at Manatee House</a:t>
            </a:r>
          </a:p>
          <a:p>
            <a:pPr marL="182880" indent="-173736" algn="l">
              <a:spcAft>
                <a:spcPts val="400"/>
              </a:spcAft>
              <a:buFont typeface="Arial" panose="020B0604020202020204" pitchFamily="34" charset="0"/>
              <a:buChar char="•"/>
            </a:pPr>
            <a:r>
              <a:rPr lang="en-US" sz="1400" dirty="0">
                <a:latin typeface="Palatino Linotype" panose="02040502050505030304" pitchFamily="18" charset="0"/>
              </a:rPr>
              <a:t>In equipment shed at Armadillo Alley:</a:t>
            </a:r>
          </a:p>
          <a:p>
            <a:pPr marL="525771" lvl="2" indent="-109728">
              <a:spcAft>
                <a:spcPts val="400"/>
              </a:spcAft>
              <a:buFont typeface="Arial" panose="020B0604020202020204" pitchFamily="34" charset="0"/>
              <a:buChar char="•"/>
            </a:pPr>
            <a:r>
              <a:rPr lang="en-US" sz="1400" dirty="0">
                <a:latin typeface="Palatino Linotype" panose="02040502050505030304" pitchFamily="18" charset="0"/>
              </a:rPr>
              <a:t>Armadillo Alley, Round House, Lodge</a:t>
            </a:r>
          </a:p>
          <a:p>
            <a:pPr marL="182880" indent="-173736" algn="l">
              <a:lnSpc>
                <a:spcPct val="100000"/>
              </a:lnSpc>
              <a:spcBef>
                <a:spcPts val="0"/>
              </a:spcBef>
              <a:spcAft>
                <a:spcPts val="400"/>
              </a:spcAft>
              <a:buFont typeface="Arial" panose="020B0604020202020204" pitchFamily="34" charset="0"/>
              <a:buChar char="•"/>
            </a:pPr>
            <a:r>
              <a:rPr lang="en-US" sz="1400" dirty="0">
                <a:latin typeface="Palatino Linotype" panose="02040502050505030304" pitchFamily="18" charset="0"/>
              </a:rPr>
              <a:t>Email notification to current OCS certified members.</a:t>
            </a:r>
          </a:p>
        </p:txBody>
      </p:sp>
      <p:sp>
        <p:nvSpPr>
          <p:cNvPr id="4" name="Title 1">
            <a:extLst>
              <a:ext uri="{FF2B5EF4-FFF2-40B4-BE49-F238E27FC236}">
                <a16:creationId xmlns:a16="http://schemas.microsoft.com/office/drawing/2014/main" id="{E2A24206-8D5F-4AEE-ECF3-A4929CE0019F}"/>
              </a:ext>
            </a:extLst>
          </p:cNvPr>
          <p:cNvSpPr txBox="1">
            <a:spLocks/>
          </p:cNvSpPr>
          <p:nvPr/>
        </p:nvSpPr>
        <p:spPr>
          <a:xfrm>
            <a:off x="401815" y="1528537"/>
            <a:ext cx="4325356" cy="428066"/>
          </a:xfrm>
          <a:prstGeom prst="rect">
            <a:avLst/>
          </a:prstGeom>
        </p:spPr>
        <p:txBody>
          <a:bodyPr vert="horz" lIns="68580" tIns="34290" rIns="68580" bIns="3429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dirty="0">
                <a:solidFill>
                  <a:schemeClr val="accent2">
                    <a:lumMod val="75000"/>
                  </a:schemeClr>
                </a:solidFill>
                <a:latin typeface="Palatino Linotype" panose="02040502050505030304" pitchFamily="18" charset="0"/>
              </a:rPr>
              <a:t>At Camp Caloosa are stored:</a:t>
            </a:r>
          </a:p>
        </p:txBody>
      </p:sp>
      <p:sp>
        <p:nvSpPr>
          <p:cNvPr id="7" name="Title 1">
            <a:extLst>
              <a:ext uri="{FF2B5EF4-FFF2-40B4-BE49-F238E27FC236}">
                <a16:creationId xmlns:a16="http://schemas.microsoft.com/office/drawing/2014/main" id="{85D2C17E-F0F9-0552-D460-1A09785DAB57}"/>
              </a:ext>
            </a:extLst>
          </p:cNvPr>
          <p:cNvSpPr txBox="1">
            <a:spLocks/>
          </p:cNvSpPr>
          <p:nvPr/>
        </p:nvSpPr>
        <p:spPr>
          <a:xfrm>
            <a:off x="362786" y="1972556"/>
            <a:ext cx="4248243" cy="522450"/>
          </a:xfrm>
          <a:prstGeom prst="rect">
            <a:avLst/>
          </a:prstGeom>
        </p:spPr>
        <p:txBody>
          <a:bodyPr vert="horz" lIns="68580" tIns="34290" rIns="68580" bIns="3429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285750" indent="-173736" algn="l">
              <a:spcAft>
                <a:spcPts val="400"/>
              </a:spcAft>
              <a:buFont typeface="Arial" panose="020B0604020202020204" pitchFamily="34" charset="0"/>
              <a:buChar char="•"/>
            </a:pPr>
            <a:r>
              <a:rPr lang="en-US" sz="1400" dirty="0">
                <a:latin typeface="Palatino Linotype" panose="02040502050505030304" pitchFamily="18" charset="0"/>
              </a:rPr>
              <a:t>In equipment shed for all units</a:t>
            </a:r>
          </a:p>
        </p:txBody>
      </p:sp>
    </p:spTree>
    <p:extLst>
      <p:ext uri="{BB962C8B-B14F-4D97-AF65-F5344CB8AC3E}">
        <p14:creationId xmlns:p14="http://schemas.microsoft.com/office/powerpoint/2010/main" val="298671506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72">
            <a:extLst>
              <a:ext uri="{FF2B5EF4-FFF2-40B4-BE49-F238E27FC236}">
                <a16:creationId xmlns:a16="http://schemas.microsoft.com/office/drawing/2014/main" id="{E2043A39-137C-C051-3C68-606D7D0C85DF}"/>
              </a:ext>
            </a:extLst>
          </p:cNvPr>
          <p:cNvSpPr/>
          <p:nvPr/>
        </p:nvSpPr>
        <p:spPr>
          <a:xfrm>
            <a:off x="6203191" y="245910"/>
            <a:ext cx="2369165" cy="2205392"/>
          </a:xfrm>
          <a:custGeom>
            <a:avLst/>
            <a:gdLst>
              <a:gd name="connsiteX0" fmla="*/ 760352 w 1952784"/>
              <a:gd name="connsiteY0" fmla="*/ 0 h 1887361"/>
              <a:gd name="connsiteX1" fmla="*/ 946292 w 1952784"/>
              <a:gd name="connsiteY1" fmla="*/ 77019 h 1887361"/>
              <a:gd name="connsiteX2" fmla="*/ 976392 w 1952784"/>
              <a:gd name="connsiteY2" fmla="*/ 113500 h 1887361"/>
              <a:gd name="connsiteX3" fmla="*/ 1006491 w 1952784"/>
              <a:gd name="connsiteY3" fmla="*/ 77019 h 1887361"/>
              <a:gd name="connsiteX4" fmla="*/ 1192431 w 1952784"/>
              <a:gd name="connsiteY4" fmla="*/ 0 h 1887361"/>
              <a:gd name="connsiteX5" fmla="*/ 1455390 w 1952784"/>
              <a:gd name="connsiteY5" fmla="*/ 262959 h 1887361"/>
              <a:gd name="connsiteX6" fmla="*/ 1453532 w 1952784"/>
              <a:gd name="connsiteY6" fmla="*/ 281389 h 1887361"/>
              <a:gd name="connsiteX7" fmla="*/ 1501177 w 1952784"/>
              <a:gd name="connsiteY7" fmla="*/ 266599 h 1887361"/>
              <a:gd name="connsiteX8" fmla="*/ 1554172 w 1952784"/>
              <a:gd name="connsiteY8" fmla="*/ 261257 h 1887361"/>
              <a:gd name="connsiteX9" fmla="*/ 1817131 w 1952784"/>
              <a:gd name="connsiteY9" fmla="*/ 524216 h 1887361"/>
              <a:gd name="connsiteX10" fmla="*/ 1772222 w 1952784"/>
              <a:gd name="connsiteY10" fmla="*/ 671239 h 1887361"/>
              <a:gd name="connsiteX11" fmla="*/ 1754804 w 1952784"/>
              <a:gd name="connsiteY11" fmla="*/ 692349 h 1887361"/>
              <a:gd name="connsiteX12" fmla="*/ 1792181 w 1952784"/>
              <a:gd name="connsiteY12" fmla="*/ 703952 h 1887361"/>
              <a:gd name="connsiteX13" fmla="*/ 1952784 w 1952784"/>
              <a:gd name="connsiteY13" fmla="*/ 946246 h 1887361"/>
              <a:gd name="connsiteX14" fmla="*/ 1792181 w 1952784"/>
              <a:gd name="connsiteY14" fmla="*/ 1188540 h 1887361"/>
              <a:gd name="connsiteX15" fmla="*/ 1758174 w 1952784"/>
              <a:gd name="connsiteY15" fmla="*/ 1199097 h 1887361"/>
              <a:gd name="connsiteX16" fmla="*/ 1772222 w 1952784"/>
              <a:gd name="connsiteY16" fmla="*/ 1216122 h 1887361"/>
              <a:gd name="connsiteX17" fmla="*/ 1817131 w 1952784"/>
              <a:gd name="connsiteY17" fmla="*/ 1363145 h 1887361"/>
              <a:gd name="connsiteX18" fmla="*/ 1554172 w 1952784"/>
              <a:gd name="connsiteY18" fmla="*/ 1626104 h 1887361"/>
              <a:gd name="connsiteX19" fmla="*/ 1475976 w 1952784"/>
              <a:gd name="connsiteY19" fmla="*/ 1614282 h 1887361"/>
              <a:gd name="connsiteX20" fmla="*/ 1453271 w 1952784"/>
              <a:gd name="connsiteY20" fmla="*/ 1603367 h 1887361"/>
              <a:gd name="connsiteX21" fmla="*/ 1455391 w 1952784"/>
              <a:gd name="connsiteY21" fmla="*/ 1624402 h 1887361"/>
              <a:gd name="connsiteX22" fmla="*/ 1192432 w 1952784"/>
              <a:gd name="connsiteY22" fmla="*/ 1887361 h 1887361"/>
              <a:gd name="connsiteX23" fmla="*/ 1006492 w 1952784"/>
              <a:gd name="connsiteY23" fmla="*/ 1810342 h 1887361"/>
              <a:gd name="connsiteX24" fmla="*/ 976393 w 1952784"/>
              <a:gd name="connsiteY24" fmla="*/ 1773861 h 1887361"/>
              <a:gd name="connsiteX25" fmla="*/ 946293 w 1952784"/>
              <a:gd name="connsiteY25" fmla="*/ 1810342 h 1887361"/>
              <a:gd name="connsiteX26" fmla="*/ 760353 w 1952784"/>
              <a:gd name="connsiteY26" fmla="*/ 1887361 h 1887361"/>
              <a:gd name="connsiteX27" fmla="*/ 497394 w 1952784"/>
              <a:gd name="connsiteY27" fmla="*/ 1624402 h 1887361"/>
              <a:gd name="connsiteX28" fmla="*/ 499252 w 1952784"/>
              <a:gd name="connsiteY28" fmla="*/ 1605972 h 1887361"/>
              <a:gd name="connsiteX29" fmla="*/ 451607 w 1952784"/>
              <a:gd name="connsiteY29" fmla="*/ 1620762 h 1887361"/>
              <a:gd name="connsiteX30" fmla="*/ 398612 w 1952784"/>
              <a:gd name="connsiteY30" fmla="*/ 1626104 h 1887361"/>
              <a:gd name="connsiteX31" fmla="*/ 135653 w 1952784"/>
              <a:gd name="connsiteY31" fmla="*/ 1363145 h 1887361"/>
              <a:gd name="connsiteX32" fmla="*/ 180562 w 1952784"/>
              <a:gd name="connsiteY32" fmla="*/ 1216122 h 1887361"/>
              <a:gd name="connsiteX33" fmla="*/ 194610 w 1952784"/>
              <a:gd name="connsiteY33" fmla="*/ 1199097 h 1887361"/>
              <a:gd name="connsiteX34" fmla="*/ 160603 w 1952784"/>
              <a:gd name="connsiteY34" fmla="*/ 1188540 h 1887361"/>
              <a:gd name="connsiteX35" fmla="*/ 0 w 1952784"/>
              <a:gd name="connsiteY35" fmla="*/ 946246 h 1887361"/>
              <a:gd name="connsiteX36" fmla="*/ 160603 w 1952784"/>
              <a:gd name="connsiteY36" fmla="*/ 703952 h 1887361"/>
              <a:gd name="connsiteX37" fmla="*/ 197980 w 1952784"/>
              <a:gd name="connsiteY37" fmla="*/ 692349 h 1887361"/>
              <a:gd name="connsiteX38" fmla="*/ 180562 w 1952784"/>
              <a:gd name="connsiteY38" fmla="*/ 671239 h 1887361"/>
              <a:gd name="connsiteX39" fmla="*/ 135653 w 1952784"/>
              <a:gd name="connsiteY39" fmla="*/ 524216 h 1887361"/>
              <a:gd name="connsiteX40" fmla="*/ 398612 w 1952784"/>
              <a:gd name="connsiteY40" fmla="*/ 261257 h 1887361"/>
              <a:gd name="connsiteX41" fmla="*/ 451608 w 1952784"/>
              <a:gd name="connsiteY41" fmla="*/ 266599 h 1887361"/>
              <a:gd name="connsiteX42" fmla="*/ 499251 w 1952784"/>
              <a:gd name="connsiteY42" fmla="*/ 281389 h 1887361"/>
              <a:gd name="connsiteX43" fmla="*/ 497393 w 1952784"/>
              <a:gd name="connsiteY43" fmla="*/ 262959 h 1887361"/>
              <a:gd name="connsiteX44" fmla="*/ 760352 w 1952784"/>
              <a:gd name="connsiteY44" fmla="*/ 0 h 1887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952784" h="1887361">
                <a:moveTo>
                  <a:pt x="760352" y="0"/>
                </a:moveTo>
                <a:cubicBezTo>
                  <a:pt x="832966" y="0"/>
                  <a:pt x="898706" y="29433"/>
                  <a:pt x="946292" y="77019"/>
                </a:cubicBezTo>
                <a:lnTo>
                  <a:pt x="976392" y="113500"/>
                </a:lnTo>
                <a:lnTo>
                  <a:pt x="1006491" y="77019"/>
                </a:lnTo>
                <a:cubicBezTo>
                  <a:pt x="1054078" y="29433"/>
                  <a:pt x="1119817" y="0"/>
                  <a:pt x="1192431" y="0"/>
                </a:cubicBezTo>
                <a:cubicBezTo>
                  <a:pt x="1337659" y="0"/>
                  <a:pt x="1455390" y="117731"/>
                  <a:pt x="1455390" y="262959"/>
                </a:cubicBezTo>
                <a:lnTo>
                  <a:pt x="1453532" y="281389"/>
                </a:lnTo>
                <a:lnTo>
                  <a:pt x="1501177" y="266599"/>
                </a:lnTo>
                <a:cubicBezTo>
                  <a:pt x="1518295" y="263097"/>
                  <a:pt x="1536019" y="261257"/>
                  <a:pt x="1554172" y="261257"/>
                </a:cubicBezTo>
                <a:cubicBezTo>
                  <a:pt x="1699400" y="261257"/>
                  <a:pt x="1817131" y="378988"/>
                  <a:pt x="1817131" y="524216"/>
                </a:cubicBezTo>
                <a:cubicBezTo>
                  <a:pt x="1817131" y="578677"/>
                  <a:pt x="1800575" y="629270"/>
                  <a:pt x="1772222" y="671239"/>
                </a:cubicBezTo>
                <a:lnTo>
                  <a:pt x="1754804" y="692349"/>
                </a:lnTo>
                <a:lnTo>
                  <a:pt x="1792181" y="703952"/>
                </a:lnTo>
                <a:cubicBezTo>
                  <a:pt x="1886561" y="743871"/>
                  <a:pt x="1952784" y="837325"/>
                  <a:pt x="1952784" y="946246"/>
                </a:cubicBezTo>
                <a:cubicBezTo>
                  <a:pt x="1952784" y="1055167"/>
                  <a:pt x="1886561" y="1148621"/>
                  <a:pt x="1792181" y="1188540"/>
                </a:cubicBezTo>
                <a:lnTo>
                  <a:pt x="1758174" y="1199097"/>
                </a:lnTo>
                <a:lnTo>
                  <a:pt x="1772222" y="1216122"/>
                </a:lnTo>
                <a:cubicBezTo>
                  <a:pt x="1800575" y="1258091"/>
                  <a:pt x="1817131" y="1308685"/>
                  <a:pt x="1817131" y="1363145"/>
                </a:cubicBezTo>
                <a:cubicBezTo>
                  <a:pt x="1817131" y="1508373"/>
                  <a:pt x="1699400" y="1626104"/>
                  <a:pt x="1554172" y="1626104"/>
                </a:cubicBezTo>
                <a:cubicBezTo>
                  <a:pt x="1526942" y="1626104"/>
                  <a:pt x="1500678" y="1621965"/>
                  <a:pt x="1475976" y="1614282"/>
                </a:cubicBezTo>
                <a:lnTo>
                  <a:pt x="1453271" y="1603367"/>
                </a:lnTo>
                <a:lnTo>
                  <a:pt x="1455391" y="1624402"/>
                </a:lnTo>
                <a:cubicBezTo>
                  <a:pt x="1455391" y="1769630"/>
                  <a:pt x="1337660" y="1887361"/>
                  <a:pt x="1192432" y="1887361"/>
                </a:cubicBezTo>
                <a:cubicBezTo>
                  <a:pt x="1119818" y="1887361"/>
                  <a:pt x="1054079" y="1857928"/>
                  <a:pt x="1006492" y="1810342"/>
                </a:cubicBezTo>
                <a:lnTo>
                  <a:pt x="976393" y="1773861"/>
                </a:lnTo>
                <a:lnTo>
                  <a:pt x="946293" y="1810342"/>
                </a:lnTo>
                <a:cubicBezTo>
                  <a:pt x="898707" y="1857928"/>
                  <a:pt x="832967" y="1887361"/>
                  <a:pt x="760353" y="1887361"/>
                </a:cubicBezTo>
                <a:cubicBezTo>
                  <a:pt x="615125" y="1887361"/>
                  <a:pt x="497394" y="1769630"/>
                  <a:pt x="497394" y="1624402"/>
                </a:cubicBezTo>
                <a:lnTo>
                  <a:pt x="499252" y="1605972"/>
                </a:lnTo>
                <a:lnTo>
                  <a:pt x="451607" y="1620762"/>
                </a:lnTo>
                <a:cubicBezTo>
                  <a:pt x="434490" y="1624265"/>
                  <a:pt x="416766" y="1626104"/>
                  <a:pt x="398612" y="1626104"/>
                </a:cubicBezTo>
                <a:cubicBezTo>
                  <a:pt x="253384" y="1626104"/>
                  <a:pt x="135653" y="1508373"/>
                  <a:pt x="135653" y="1363145"/>
                </a:cubicBezTo>
                <a:cubicBezTo>
                  <a:pt x="135653" y="1308685"/>
                  <a:pt x="152209" y="1258091"/>
                  <a:pt x="180562" y="1216122"/>
                </a:cubicBezTo>
                <a:lnTo>
                  <a:pt x="194610" y="1199097"/>
                </a:lnTo>
                <a:lnTo>
                  <a:pt x="160603" y="1188540"/>
                </a:lnTo>
                <a:cubicBezTo>
                  <a:pt x="66224" y="1148621"/>
                  <a:pt x="0" y="1055167"/>
                  <a:pt x="0" y="946246"/>
                </a:cubicBezTo>
                <a:cubicBezTo>
                  <a:pt x="0" y="837325"/>
                  <a:pt x="66224" y="743871"/>
                  <a:pt x="160603" y="703952"/>
                </a:cubicBezTo>
                <a:lnTo>
                  <a:pt x="197980" y="692349"/>
                </a:lnTo>
                <a:lnTo>
                  <a:pt x="180562" y="671239"/>
                </a:lnTo>
                <a:cubicBezTo>
                  <a:pt x="152209" y="629270"/>
                  <a:pt x="135653" y="578677"/>
                  <a:pt x="135653" y="524216"/>
                </a:cubicBezTo>
                <a:cubicBezTo>
                  <a:pt x="135653" y="378988"/>
                  <a:pt x="253384" y="261257"/>
                  <a:pt x="398612" y="261257"/>
                </a:cubicBezTo>
                <a:cubicBezTo>
                  <a:pt x="416766" y="261257"/>
                  <a:pt x="434490" y="263097"/>
                  <a:pt x="451608" y="266599"/>
                </a:cubicBezTo>
                <a:lnTo>
                  <a:pt x="499251" y="281389"/>
                </a:lnTo>
                <a:lnTo>
                  <a:pt x="497393" y="262959"/>
                </a:lnTo>
                <a:cubicBezTo>
                  <a:pt x="497393" y="117731"/>
                  <a:pt x="615124" y="0"/>
                  <a:pt x="760352" y="0"/>
                </a:cubicBez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sz="1800" dirty="0">
                <a:solidFill>
                  <a:schemeClr val="bg1"/>
                </a:solidFill>
                <a:latin typeface="Palatino Linotype" panose="02040502050505030304" pitchFamily="18" charset="0"/>
              </a:rPr>
              <a:t>A </a:t>
            </a:r>
          </a:p>
          <a:p>
            <a:pPr algn="ctr"/>
            <a:r>
              <a:rPr lang="en-US" sz="1800" dirty="0">
                <a:solidFill>
                  <a:schemeClr val="bg1"/>
                </a:solidFill>
                <a:latin typeface="Palatino Linotype" panose="02040502050505030304" pitchFamily="18" charset="0"/>
              </a:rPr>
              <a:t>Girl Scout </a:t>
            </a:r>
          </a:p>
          <a:p>
            <a:pPr algn="ctr"/>
            <a:r>
              <a:rPr lang="en-US" sz="1800" dirty="0">
                <a:solidFill>
                  <a:schemeClr val="bg1"/>
                </a:solidFill>
                <a:latin typeface="Palatino Linotype" panose="02040502050505030304" pitchFamily="18" charset="0"/>
              </a:rPr>
              <a:t>leaves it</a:t>
            </a:r>
          </a:p>
          <a:p>
            <a:pPr algn="ctr"/>
            <a:r>
              <a:rPr lang="en-US" sz="1800" dirty="0">
                <a:solidFill>
                  <a:schemeClr val="bg1"/>
                </a:solidFill>
                <a:latin typeface="Palatino Linotype" panose="02040502050505030304" pitchFamily="18" charset="0"/>
              </a:rPr>
              <a:t>better than </a:t>
            </a:r>
          </a:p>
          <a:p>
            <a:pPr algn="ctr"/>
            <a:r>
              <a:rPr lang="en-US" sz="1800" dirty="0">
                <a:solidFill>
                  <a:schemeClr val="bg1"/>
                </a:solidFill>
                <a:latin typeface="Palatino Linotype" panose="02040502050505030304" pitchFamily="18" charset="0"/>
              </a:rPr>
              <a:t>she </a:t>
            </a:r>
          </a:p>
          <a:p>
            <a:pPr algn="ctr"/>
            <a:r>
              <a:rPr lang="en-US" sz="1800" dirty="0">
                <a:solidFill>
                  <a:schemeClr val="bg1"/>
                </a:solidFill>
                <a:latin typeface="Palatino Linotype" panose="02040502050505030304" pitchFamily="18" charset="0"/>
              </a:rPr>
              <a:t>found it</a:t>
            </a:r>
          </a:p>
        </p:txBody>
      </p:sp>
      <p:sp>
        <p:nvSpPr>
          <p:cNvPr id="2" name="Slide Number Placeholder 1">
            <a:extLst>
              <a:ext uri="{FF2B5EF4-FFF2-40B4-BE49-F238E27FC236}">
                <a16:creationId xmlns:a16="http://schemas.microsoft.com/office/drawing/2014/main" id="{770D7344-72E1-DB0B-CABD-2DE0649C196E}"/>
              </a:ext>
            </a:extLst>
          </p:cNvPr>
          <p:cNvSpPr>
            <a:spLocks noGrp="1"/>
          </p:cNvSpPr>
          <p:nvPr>
            <p:ph type="sldNum" sz="quarter" idx="12"/>
          </p:nvPr>
        </p:nvSpPr>
        <p:spPr/>
        <p:txBody>
          <a:bodyPr/>
          <a:lstStyle/>
          <a:p>
            <a:fld id="{7691CCDB-B024-8747-B233-CAD1CBC7A901}" type="slidenum">
              <a:rPr lang="en-US" smtClean="0"/>
              <a:pPr/>
              <a:t>87</a:t>
            </a:fld>
            <a:endParaRPr lang="en-US"/>
          </a:p>
        </p:txBody>
      </p:sp>
      <p:sp>
        <p:nvSpPr>
          <p:cNvPr id="3" name="Footer Placeholder 2">
            <a:extLst>
              <a:ext uri="{FF2B5EF4-FFF2-40B4-BE49-F238E27FC236}">
                <a16:creationId xmlns:a16="http://schemas.microsoft.com/office/drawing/2014/main" id="{C467E0A0-70E5-5060-7A08-19227DD8EB10}"/>
              </a:ext>
            </a:extLst>
          </p:cNvPr>
          <p:cNvSpPr>
            <a:spLocks noGrp="1"/>
          </p:cNvSpPr>
          <p:nvPr>
            <p:ph type="ftr" sz="quarter" idx="16"/>
          </p:nvPr>
        </p:nvSpPr>
        <p:spPr/>
        <p:txBody>
          <a:bodyPr/>
          <a:lstStyle/>
          <a:p>
            <a:r>
              <a:rPr lang="en-US">
                <a:latin typeface="Palatino Linotype"/>
              </a:rPr>
              <a:t>©2021 Girl Scouts of the USA. All Rights Reserved.  Not for public distribution.</a:t>
            </a:r>
          </a:p>
        </p:txBody>
      </p:sp>
      <p:sp>
        <p:nvSpPr>
          <p:cNvPr id="19" name="TextBox 18">
            <a:extLst>
              <a:ext uri="{FF2B5EF4-FFF2-40B4-BE49-F238E27FC236}">
                <a16:creationId xmlns:a16="http://schemas.microsoft.com/office/drawing/2014/main" id="{F0B6282D-F02B-AB07-D811-7CABB8687DEE}"/>
              </a:ext>
            </a:extLst>
          </p:cNvPr>
          <p:cNvSpPr txBox="1"/>
          <p:nvPr/>
        </p:nvSpPr>
        <p:spPr>
          <a:xfrm>
            <a:off x="1008062" y="412749"/>
            <a:ext cx="2743199" cy="365759"/>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l"/>
            <a:endParaRPr lang="en-US"/>
          </a:p>
        </p:txBody>
      </p:sp>
      <p:pic>
        <p:nvPicPr>
          <p:cNvPr id="22" name="Picture 21">
            <a:extLst>
              <a:ext uri="{FF2B5EF4-FFF2-40B4-BE49-F238E27FC236}">
                <a16:creationId xmlns:a16="http://schemas.microsoft.com/office/drawing/2014/main" id="{94BA9B6B-51B3-6239-EA45-2549FECD88F6}"/>
              </a:ext>
            </a:extLst>
          </p:cNvPr>
          <p:cNvPicPr>
            <a:picLocks noChangeAspect="1"/>
          </p:cNvPicPr>
          <p:nvPr/>
        </p:nvPicPr>
        <p:blipFill>
          <a:blip r:embed="rId2"/>
          <a:srcRect t="16640" r="6595" b="12849"/>
          <a:stretch>
            <a:fillRect/>
          </a:stretch>
        </p:blipFill>
        <p:spPr>
          <a:xfrm>
            <a:off x="2916866" y="2523259"/>
            <a:ext cx="4019106" cy="2275481"/>
          </a:xfrm>
          <a:prstGeom prst="rect">
            <a:avLst/>
          </a:prstGeom>
        </p:spPr>
      </p:pic>
      <p:sp>
        <p:nvSpPr>
          <p:cNvPr id="6" name="TextBox 5">
            <a:extLst>
              <a:ext uri="{FF2B5EF4-FFF2-40B4-BE49-F238E27FC236}">
                <a16:creationId xmlns:a16="http://schemas.microsoft.com/office/drawing/2014/main" id="{ED5494C5-19BC-F271-070C-3748C0F8E6FB}"/>
              </a:ext>
            </a:extLst>
          </p:cNvPr>
          <p:cNvSpPr txBox="1"/>
          <p:nvPr/>
        </p:nvSpPr>
        <p:spPr>
          <a:xfrm>
            <a:off x="405530" y="412749"/>
            <a:ext cx="4520889" cy="1767243"/>
          </a:xfrm>
          <a:prstGeom prst="rect">
            <a:avLst/>
          </a:prstGeom>
          <a:noFill/>
          <a:ln>
            <a:solidFill>
              <a:schemeClr val="tx1"/>
            </a:solidFill>
          </a:ln>
        </p:spPr>
        <p:txBody>
          <a:bodyPr vert="horz" wrap="none" lIns="91440" tIns="45720" rIns="91440" bIns="45720" rtlCol="0" anchor="ctr">
            <a:noAutofit/>
          </a:bodyPr>
          <a:lstStyle/>
          <a:p>
            <a:pPr lvl="1"/>
            <a:r>
              <a:rPr lang="en-US" sz="1200" dirty="0"/>
              <a:t>Equipment included in this container:</a:t>
            </a:r>
          </a:p>
          <a:p>
            <a:pPr marL="971533" lvl="2" indent="-285750">
              <a:buFont typeface="Arial" panose="020B0604020202020204" pitchFamily="34" charset="0"/>
              <a:buChar char="•"/>
            </a:pPr>
            <a:r>
              <a:rPr lang="en-US" sz="1200" dirty="0"/>
              <a:t>1 Dutch Oven</a:t>
            </a:r>
          </a:p>
          <a:p>
            <a:pPr marL="971533" lvl="2" indent="-285750">
              <a:buFont typeface="Arial" panose="020B0604020202020204" pitchFamily="34" charset="0"/>
              <a:buChar char="•"/>
            </a:pPr>
            <a:r>
              <a:rPr lang="en-US" sz="1200" dirty="0"/>
              <a:t>1 Cast Iron Griddle</a:t>
            </a:r>
          </a:p>
          <a:p>
            <a:pPr marL="971533" lvl="2" indent="-285750">
              <a:buFont typeface="Arial" panose="020B0604020202020204" pitchFamily="34" charset="0"/>
              <a:buChar char="•"/>
            </a:pPr>
            <a:r>
              <a:rPr lang="en-US" sz="1200" dirty="0"/>
              <a:t>1 Cast Iron Frying Pan</a:t>
            </a:r>
          </a:p>
          <a:p>
            <a:pPr marL="971533" lvl="2" indent="-285750">
              <a:buFont typeface="Arial" panose="020B0604020202020204" pitchFamily="34" charset="0"/>
              <a:buChar char="•"/>
            </a:pPr>
            <a:r>
              <a:rPr lang="en-US" sz="1200" dirty="0"/>
              <a:t>1 Aluminum Stock Pot</a:t>
            </a:r>
          </a:p>
          <a:p>
            <a:pPr marL="971533" lvl="2" indent="-285750">
              <a:buFont typeface="Arial" panose="020B0604020202020204" pitchFamily="34" charset="0"/>
              <a:buChar char="•"/>
            </a:pPr>
            <a:r>
              <a:rPr lang="en-US" sz="1200" dirty="0"/>
              <a:t>1 Propane Stove</a:t>
            </a:r>
          </a:p>
          <a:p>
            <a:pPr lvl="1"/>
            <a:r>
              <a:rPr lang="en-US" sz="1200" dirty="0"/>
              <a:t>You must provide your own propane fuel.</a:t>
            </a:r>
          </a:p>
          <a:p>
            <a:pPr lvl="1"/>
            <a:r>
              <a:rPr lang="en-US" sz="1200" dirty="0"/>
              <a:t>Do not leave propane canisters in this container.</a:t>
            </a:r>
          </a:p>
        </p:txBody>
      </p:sp>
      <p:sp>
        <p:nvSpPr>
          <p:cNvPr id="12" name="Freeform 27">
            <a:extLst>
              <a:ext uri="{FF2B5EF4-FFF2-40B4-BE49-F238E27FC236}">
                <a16:creationId xmlns:a16="http://schemas.microsoft.com/office/drawing/2014/main" id="{38A5B517-360B-7E5D-C79E-D4EBEEFD46EE}"/>
              </a:ext>
            </a:extLst>
          </p:cNvPr>
          <p:cNvSpPr/>
          <p:nvPr/>
        </p:nvSpPr>
        <p:spPr>
          <a:xfrm>
            <a:off x="637414" y="2705421"/>
            <a:ext cx="1742247" cy="1767242"/>
          </a:xfrm>
          <a:custGeom>
            <a:avLst/>
            <a:gdLst>
              <a:gd name="connsiteX0" fmla="*/ 1053395 w 1057241"/>
              <a:gd name="connsiteY0" fmla="*/ 0 h 1058948"/>
              <a:gd name="connsiteX1" fmla="*/ 1057149 w 1057241"/>
              <a:gd name="connsiteY1" fmla="*/ 0 h 1058948"/>
              <a:gd name="connsiteX2" fmla="*/ 972891 w 1057241"/>
              <a:gd name="connsiteY2" fmla="*/ 529186 h 1058948"/>
              <a:gd name="connsiteX3" fmla="*/ 1057241 w 1057241"/>
              <a:gd name="connsiteY3" fmla="*/ 1058948 h 1058948"/>
              <a:gd name="connsiteX4" fmla="*/ 526272 w 1057241"/>
              <a:gd name="connsiteY4" fmla="*/ 979434 h 1058948"/>
              <a:gd name="connsiteX5" fmla="*/ 0 w 1057241"/>
              <a:gd name="connsiteY5" fmla="*/ 1058245 h 1058948"/>
              <a:gd name="connsiteX6" fmla="*/ 0 w 1057241"/>
              <a:gd name="connsiteY6" fmla="*/ 1029449 h 1058948"/>
              <a:gd name="connsiteX7" fmla="*/ 79653 w 1057241"/>
              <a:gd name="connsiteY7" fmla="*/ 529188 h 1058948"/>
              <a:gd name="connsiteX8" fmla="*/ 0 w 1057241"/>
              <a:gd name="connsiteY8" fmla="*/ 28930 h 1058948"/>
              <a:gd name="connsiteX9" fmla="*/ 0 w 1057241"/>
              <a:gd name="connsiteY9" fmla="*/ 128 h 1058948"/>
              <a:gd name="connsiteX10" fmla="*/ 526271 w 1057241"/>
              <a:gd name="connsiteY10" fmla="*/ 78938 h 1058948"/>
              <a:gd name="connsiteX11" fmla="*/ 1053395 w 1057241"/>
              <a:gd name="connsiteY11" fmla="*/ 0 h 105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241" h="1058948">
                <a:moveTo>
                  <a:pt x="1053395" y="0"/>
                </a:moveTo>
                <a:lnTo>
                  <a:pt x="1057149" y="0"/>
                </a:lnTo>
                <a:lnTo>
                  <a:pt x="972891" y="529186"/>
                </a:lnTo>
                <a:lnTo>
                  <a:pt x="1057241" y="1058948"/>
                </a:lnTo>
                <a:lnTo>
                  <a:pt x="526272" y="979434"/>
                </a:lnTo>
                <a:lnTo>
                  <a:pt x="0" y="1058245"/>
                </a:lnTo>
                <a:lnTo>
                  <a:pt x="0" y="1029449"/>
                </a:lnTo>
                <a:lnTo>
                  <a:pt x="79653" y="529188"/>
                </a:lnTo>
                <a:lnTo>
                  <a:pt x="0" y="28930"/>
                </a:lnTo>
                <a:lnTo>
                  <a:pt x="0" y="128"/>
                </a:lnTo>
                <a:lnTo>
                  <a:pt x="526271" y="78938"/>
                </a:lnTo>
                <a:lnTo>
                  <a:pt x="1053395" y="0"/>
                </a:lnTo>
                <a:close/>
              </a:path>
            </a:pathLst>
          </a:custGeom>
          <a:solidFill>
            <a:srgbClr val="02A95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en-US" sz="1800" dirty="0">
                <a:latin typeface="Palatino Linotype" panose="02040502050505030304" pitchFamily="18" charset="0"/>
              </a:rPr>
              <a:t>Help Us </a:t>
            </a:r>
          </a:p>
          <a:p>
            <a:pPr algn="ctr"/>
            <a:r>
              <a:rPr lang="en-US" sz="1800" dirty="0">
                <a:latin typeface="Palatino Linotype" panose="02040502050505030304" pitchFamily="18" charset="0"/>
              </a:rPr>
              <a:t>Use </a:t>
            </a:r>
          </a:p>
          <a:p>
            <a:pPr algn="ctr"/>
            <a:r>
              <a:rPr lang="en-US" sz="1800" dirty="0">
                <a:latin typeface="Palatino Linotype" panose="02040502050505030304" pitchFamily="18" charset="0"/>
              </a:rPr>
              <a:t>Resources Wisely</a:t>
            </a:r>
          </a:p>
        </p:txBody>
      </p:sp>
    </p:spTree>
    <p:extLst>
      <p:ext uri="{BB962C8B-B14F-4D97-AF65-F5344CB8AC3E}">
        <p14:creationId xmlns:p14="http://schemas.microsoft.com/office/powerpoint/2010/main" val="1076393233"/>
      </p:ext>
    </p:extLst>
  </p:cSld>
  <p:clrMapOvr>
    <a:masterClrMapping/>
  </p:clrMapOvr>
  <p:transition>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7FDC39-512A-A01F-C154-A9B1AA49169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7632853-1F71-3E37-15F2-C1B780FE4919}"/>
              </a:ext>
            </a:extLst>
          </p:cNvPr>
          <p:cNvPicPr>
            <a:picLocks noChangeAspect="1"/>
          </p:cNvPicPr>
          <p:nvPr/>
        </p:nvPicPr>
        <p:blipFill>
          <a:blip r:embed="rId2"/>
          <a:srcRect l="6603" t="44" r="23089" b="11881"/>
          <a:stretch>
            <a:fillRect/>
          </a:stretch>
        </p:blipFill>
        <p:spPr>
          <a:xfrm>
            <a:off x="0" y="235274"/>
            <a:ext cx="4697083" cy="4413095"/>
          </a:xfrm>
          <a:prstGeom prst="flowChartDelay">
            <a:avLst/>
          </a:prstGeom>
        </p:spPr>
      </p:pic>
      <p:sp>
        <p:nvSpPr>
          <p:cNvPr id="4" name="Text Placeholder 3">
            <a:extLst>
              <a:ext uri="{FF2B5EF4-FFF2-40B4-BE49-F238E27FC236}">
                <a16:creationId xmlns:a16="http://schemas.microsoft.com/office/drawing/2014/main" id="{037D618C-71CF-BFC5-E80E-FBAD6B2F29ED}"/>
              </a:ext>
            </a:extLst>
          </p:cNvPr>
          <p:cNvSpPr txBox="1">
            <a:spLocks/>
          </p:cNvSpPr>
          <p:nvPr/>
        </p:nvSpPr>
        <p:spPr>
          <a:xfrm>
            <a:off x="4664879" y="1372465"/>
            <a:ext cx="4222750" cy="3544598"/>
          </a:xfrm>
          <a:prstGeom prst="rect">
            <a:avLst/>
          </a:prstGeom>
        </p:spPr>
        <p:txBody>
          <a:bodyPr/>
          <a:lstStyle>
            <a:lvl1pPr marL="171446" indent="-171446" algn="l" defTabSz="685783" rtl="0" eaLnBrk="1" latinLnBrk="0" hangingPunct="1">
              <a:lnSpc>
                <a:spcPct val="90000"/>
              </a:lnSpc>
              <a:spcBef>
                <a:spcPts val="750"/>
              </a:spcBef>
              <a:buFont typeface="Arial" panose="020B0604020202020204" pitchFamily="34" charset="0"/>
              <a:buChar char="•"/>
              <a:defRPr sz="150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285750" indent="-285750">
              <a:buFont typeface="Arial"/>
              <a:buChar char="•"/>
            </a:pPr>
            <a:r>
              <a:rPr lang="en-US" sz="1600" dirty="0">
                <a:latin typeface="Girl Scout Display Light"/>
              </a:rPr>
              <a:t>Registration Opens July 2026</a:t>
            </a:r>
          </a:p>
          <a:p>
            <a:endParaRPr lang="en-US" sz="1600" dirty="0">
              <a:latin typeface="Girl Scout Display Light"/>
            </a:endParaRPr>
          </a:p>
          <a:p>
            <a:pPr marL="285750" indent="-285750">
              <a:buFont typeface="Arial"/>
              <a:buChar char="•"/>
            </a:pPr>
            <a:r>
              <a:rPr lang="en-US" sz="1600" dirty="0">
                <a:latin typeface="Girl Scout Display Light"/>
              </a:rPr>
              <a:t>5 Certification Classes Offered: </a:t>
            </a:r>
            <a:endParaRPr lang="en-US" sz="1600" dirty="0"/>
          </a:p>
          <a:p>
            <a:pPr lvl="2"/>
            <a:r>
              <a:rPr lang="en-US" dirty="0"/>
              <a:t>Outdoor Camp Skills </a:t>
            </a:r>
            <a:r>
              <a:rPr lang="en-US" i="1" dirty="0"/>
              <a:t>Recertification</a:t>
            </a:r>
            <a:r>
              <a:rPr lang="en-US" dirty="0"/>
              <a:t> (Blended)</a:t>
            </a:r>
          </a:p>
          <a:p>
            <a:pPr lvl="2"/>
            <a:r>
              <a:rPr lang="en-US" dirty="0"/>
              <a:t>USA Archery Level 1 Instructor (Blended)</a:t>
            </a:r>
          </a:p>
          <a:p>
            <a:pPr lvl="2"/>
            <a:r>
              <a:rPr lang="en-US" dirty="0"/>
              <a:t>Small Craft Safety: Canoe &amp; Kayak (Blended)</a:t>
            </a:r>
          </a:p>
          <a:p>
            <a:pPr lvl="2"/>
            <a:r>
              <a:rPr lang="en-US" dirty="0"/>
              <a:t>First Aid CPR &amp; AED (Blended)	</a:t>
            </a:r>
          </a:p>
          <a:p>
            <a:pPr lvl="2"/>
            <a:r>
              <a:rPr lang="en-US" dirty="0"/>
              <a:t>Kitchen Safety Training	</a:t>
            </a:r>
            <a:endParaRPr lang="en-US" dirty="0">
              <a:latin typeface="Girl Scout Display Light"/>
            </a:endParaRPr>
          </a:p>
          <a:p>
            <a:pPr marL="285750" indent="-285750">
              <a:buFont typeface="Arial"/>
              <a:buChar char="•"/>
            </a:pPr>
            <a:endParaRPr lang="en-US" sz="1300" dirty="0">
              <a:latin typeface="Girl Scout Display Light"/>
            </a:endParaRPr>
          </a:p>
          <a:p>
            <a:pPr marL="285750" indent="-285750">
              <a:buFont typeface="Arial"/>
              <a:buChar char="•"/>
            </a:pPr>
            <a:r>
              <a:rPr lang="en-US" sz="1600" dirty="0">
                <a:latin typeface="Girl Scout Display Light"/>
              </a:rPr>
              <a:t>More Workshop Focused:</a:t>
            </a:r>
            <a:endParaRPr lang="en-US" sz="1600" dirty="0"/>
          </a:p>
          <a:p>
            <a:pPr marL="799465" lvl="1" indent="-285750">
              <a:buFont typeface="Arial"/>
              <a:buChar char="•"/>
            </a:pPr>
            <a:r>
              <a:rPr lang="en-US" sz="1300" dirty="0">
                <a:latin typeface="Girl Scout Display Light"/>
              </a:rPr>
              <a:t>Identifying &amp; Reporting Child Abuse</a:t>
            </a:r>
          </a:p>
          <a:p>
            <a:pPr marL="799465" lvl="1" indent="-285750">
              <a:buFont typeface="Arial"/>
              <a:buChar char="•"/>
            </a:pPr>
            <a:r>
              <a:rPr lang="en-US" sz="1300" dirty="0">
                <a:latin typeface="Girl Scout Display Light"/>
              </a:rPr>
              <a:t>Sex Trafficking</a:t>
            </a:r>
          </a:p>
          <a:p>
            <a:pPr marL="799465" lvl="1" indent="-285750">
              <a:buFont typeface="Arial"/>
              <a:buChar char="•"/>
            </a:pPr>
            <a:r>
              <a:rPr lang="en-US" sz="1300" dirty="0">
                <a:latin typeface="Girl Scout Display Light"/>
              </a:rPr>
              <a:t>Water Watchers </a:t>
            </a:r>
            <a:r>
              <a:rPr lang="en-US" sz="1300" i="1" dirty="0">
                <a:latin typeface="Girl Scout Display Light"/>
              </a:rPr>
              <a:t>(pending)</a:t>
            </a:r>
          </a:p>
          <a:p>
            <a:endParaRPr lang="en-US" dirty="0">
              <a:latin typeface="Girl Scout Display Light"/>
            </a:endParaRPr>
          </a:p>
        </p:txBody>
      </p:sp>
      <p:sp>
        <p:nvSpPr>
          <p:cNvPr id="2" name="Title 5">
            <a:extLst>
              <a:ext uri="{FF2B5EF4-FFF2-40B4-BE49-F238E27FC236}">
                <a16:creationId xmlns:a16="http://schemas.microsoft.com/office/drawing/2014/main" id="{57EF224D-0D9F-1887-06E8-CD722510AF7B}"/>
              </a:ext>
            </a:extLst>
          </p:cNvPr>
          <p:cNvSpPr txBox="1">
            <a:spLocks/>
          </p:cNvSpPr>
          <p:nvPr/>
        </p:nvSpPr>
        <p:spPr>
          <a:xfrm>
            <a:off x="4572000" y="361152"/>
            <a:ext cx="4315629" cy="470121"/>
          </a:xfrm>
          <a:prstGeom prst="rect">
            <a:avLst/>
          </a:prstGeom>
          <a:noFill/>
        </p:spPr>
        <p:txBody>
          <a:bodyPr/>
          <a:lstStyle>
            <a:lvl1pPr algn="l" defTabSz="685783" rtl="0" eaLnBrk="1" latinLnBrk="0" hangingPunct="1">
              <a:lnSpc>
                <a:spcPct val="90000"/>
              </a:lnSpc>
              <a:spcBef>
                <a:spcPct val="0"/>
              </a:spcBef>
              <a:buNone/>
              <a:defRPr sz="1725" b="0" i="0" kern="1200">
                <a:solidFill>
                  <a:schemeClr val="tx1"/>
                </a:solidFill>
                <a:latin typeface="Palatino Linotype" panose="02040502050505030304" pitchFamily="18" charset="0"/>
                <a:ea typeface="+mj-ea"/>
                <a:cs typeface="+mj-cs"/>
              </a:defRPr>
            </a:lvl1pPr>
          </a:lstStyle>
          <a:p>
            <a:pPr algn="ctr"/>
            <a:r>
              <a:rPr lang="nb-NO" sz="2000" b="1" dirty="0">
                <a:latin typeface="Palatino Linotype"/>
              </a:rPr>
              <a:t>O.W.L.S. 2026</a:t>
            </a:r>
            <a:endParaRPr lang="en-US" sz="2000" b="1" dirty="0"/>
          </a:p>
        </p:txBody>
      </p:sp>
      <p:sp>
        <p:nvSpPr>
          <p:cNvPr id="6" name="TextBox 5">
            <a:extLst>
              <a:ext uri="{FF2B5EF4-FFF2-40B4-BE49-F238E27FC236}">
                <a16:creationId xmlns:a16="http://schemas.microsoft.com/office/drawing/2014/main" id="{23C29DFE-6BA0-D645-EF4B-1A4A8E0F0D16}"/>
              </a:ext>
            </a:extLst>
          </p:cNvPr>
          <p:cNvSpPr txBox="1"/>
          <p:nvPr/>
        </p:nvSpPr>
        <p:spPr>
          <a:xfrm>
            <a:off x="4664880" y="702407"/>
            <a:ext cx="4222750" cy="523220"/>
          </a:xfrm>
          <a:prstGeom prst="rect">
            <a:avLst/>
          </a:prstGeom>
          <a:noFill/>
          <a:ln>
            <a:noFill/>
          </a:ln>
        </p:spPr>
        <p:txBody>
          <a:bodyPr wrap="square">
            <a:spAutoFit/>
          </a:bodyPr>
          <a:lstStyle/>
          <a:p>
            <a:pPr marL="0" indent="0" algn="ctr">
              <a:buNone/>
            </a:pPr>
            <a:r>
              <a:rPr lang="en-US" sz="1400" dirty="0">
                <a:latin typeface="Girl Scout Display Light"/>
              </a:rPr>
              <a:t>November 6-8, 2026</a:t>
            </a:r>
            <a:endParaRPr lang="en-US" sz="1400" dirty="0"/>
          </a:p>
          <a:p>
            <a:pPr marL="0" indent="0" algn="ctr">
              <a:buNone/>
            </a:pPr>
            <a:r>
              <a:rPr lang="en-US" sz="1400" dirty="0">
                <a:latin typeface="Girl Scout Display Light"/>
              </a:rPr>
              <a:t>Friday - Sunday</a:t>
            </a:r>
            <a:endParaRPr lang="en-US" sz="1400" dirty="0"/>
          </a:p>
        </p:txBody>
      </p:sp>
    </p:spTree>
    <p:extLst>
      <p:ext uri="{BB962C8B-B14F-4D97-AF65-F5344CB8AC3E}">
        <p14:creationId xmlns:p14="http://schemas.microsoft.com/office/powerpoint/2010/main" val="2995903797"/>
      </p:ext>
    </p:extLst>
  </p:cSld>
  <p:clrMapOvr>
    <a:masterClrMapping/>
  </p:clrMapOvr>
  <p:transition>
    <p:fad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E779E-0961-1063-192B-94D89936D662}"/>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25F1ED78-07D2-47AE-2EA6-C5FD3894FCD8}"/>
              </a:ext>
            </a:extLst>
          </p:cNvPr>
          <p:cNvSpPr>
            <a:spLocks noGrp="1"/>
          </p:cNvSpPr>
          <p:nvPr>
            <p:ph type="ftr" sz="quarter" idx="11"/>
          </p:nvPr>
        </p:nvSpPr>
        <p:spPr/>
        <p:txBody>
          <a:bodyPr/>
          <a:lstStyle/>
          <a:p>
            <a:r>
              <a:rPr lang="en-US"/>
              <a:t>©2021 Girl Scouts of the USA. All Rights Reserved.  Not for public distribution.</a:t>
            </a:r>
          </a:p>
        </p:txBody>
      </p:sp>
      <p:sp>
        <p:nvSpPr>
          <p:cNvPr id="5" name="Title 4">
            <a:extLst>
              <a:ext uri="{FF2B5EF4-FFF2-40B4-BE49-F238E27FC236}">
                <a16:creationId xmlns:a16="http://schemas.microsoft.com/office/drawing/2014/main" id="{F45CF30B-C274-6934-4252-72ECE5D2F851}"/>
              </a:ext>
            </a:extLst>
          </p:cNvPr>
          <p:cNvSpPr>
            <a:spLocks noGrp="1"/>
          </p:cNvSpPr>
          <p:nvPr>
            <p:ph type="title"/>
          </p:nvPr>
        </p:nvSpPr>
        <p:spPr>
          <a:xfrm>
            <a:off x="172999" y="2826097"/>
            <a:ext cx="4229100" cy="875024"/>
          </a:xfrm>
        </p:spPr>
        <p:txBody>
          <a:bodyPr/>
          <a:lstStyle/>
          <a:p>
            <a:r>
              <a:rPr lang="en-US" sz="3200" dirty="0">
                <a:latin typeface="Palatino Linotype"/>
              </a:rPr>
              <a:t>Member Experience</a:t>
            </a:r>
            <a:endParaRPr lang="en-US" sz="3200" dirty="0"/>
          </a:p>
        </p:txBody>
      </p:sp>
      <p:pic>
        <p:nvPicPr>
          <p:cNvPr id="10" name="Graphic 20" descr="A green clover on a black background&#10;&#10;AI-generated content may be incorrect.">
            <a:extLst>
              <a:ext uri="{FF2B5EF4-FFF2-40B4-BE49-F238E27FC236}">
                <a16:creationId xmlns:a16="http://schemas.microsoft.com/office/drawing/2014/main" id="{9D14A158-D8C0-E3BA-DB49-883DAFB961F3}"/>
              </a:ext>
            </a:extLst>
          </p:cNvPr>
          <p:cNvPicPr>
            <a:picLocks noChangeAspect="1"/>
          </p:cNvPicPr>
          <p:nvPr/>
        </p:nvPicPr>
        <p:blipFill>
          <a:blip r:embed="rId2"/>
          <a:srcRect/>
          <a:stretch/>
        </p:blipFill>
        <p:spPr>
          <a:xfrm>
            <a:off x="833437" y="438476"/>
            <a:ext cx="3057526" cy="995001"/>
          </a:xfrm>
          <a:prstGeom prst="rect">
            <a:avLst/>
          </a:prstGeom>
        </p:spPr>
      </p:pic>
      <p:pic>
        <p:nvPicPr>
          <p:cNvPr id="4" name="Picture 3">
            <a:extLst>
              <a:ext uri="{FF2B5EF4-FFF2-40B4-BE49-F238E27FC236}">
                <a16:creationId xmlns:a16="http://schemas.microsoft.com/office/drawing/2014/main" id="{8491F5C3-2EDC-874C-5C14-5298C51F1B27}"/>
              </a:ext>
            </a:extLst>
          </p:cNvPr>
          <p:cNvPicPr>
            <a:picLocks noChangeAspect="1"/>
          </p:cNvPicPr>
          <p:nvPr/>
        </p:nvPicPr>
        <p:blipFill>
          <a:blip r:embed="rId3"/>
          <a:srcRect r="1485" b="1006"/>
          <a:stretch>
            <a:fillRect/>
          </a:stretch>
        </p:blipFill>
        <p:spPr>
          <a:xfrm>
            <a:off x="4868901" y="320675"/>
            <a:ext cx="4041183" cy="4456888"/>
          </a:xfrm>
          <a:prstGeom prst="rect">
            <a:avLst/>
          </a:prstGeom>
        </p:spPr>
      </p:pic>
    </p:spTree>
    <p:extLst>
      <p:ext uri="{BB962C8B-B14F-4D97-AF65-F5344CB8AC3E}">
        <p14:creationId xmlns:p14="http://schemas.microsoft.com/office/powerpoint/2010/main" val="1780260052"/>
      </p:ext>
    </p:extLst>
  </p:cSld>
  <p:clrMapOvr>
    <a:masterClrMapping/>
  </p:clrMapOvr>
  <p:transition>
    <p:fad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EA58B-A061-FEF0-0DD6-4BC1F8D36D3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E64B31-7AA5-DF26-4D25-851A46C1B304}"/>
              </a:ext>
            </a:extLst>
          </p:cNvPr>
          <p:cNvSpPr>
            <a:spLocks noGrp="1"/>
          </p:cNvSpPr>
          <p:nvPr>
            <p:ph type="sldNum" sz="quarter" idx="12"/>
          </p:nvPr>
        </p:nvSpPr>
        <p:spPr/>
        <p:txBody>
          <a:bodyPr/>
          <a:lstStyle/>
          <a:p>
            <a:fld id="{7691CCDB-B024-8747-B233-CAD1CBC7A901}" type="slidenum">
              <a:rPr lang="en-US" smtClean="0"/>
              <a:pPr/>
              <a:t>90</a:t>
            </a:fld>
            <a:endParaRPr lang="en-US"/>
          </a:p>
        </p:txBody>
      </p:sp>
      <p:sp>
        <p:nvSpPr>
          <p:cNvPr id="3" name="Footer Placeholder 2">
            <a:extLst>
              <a:ext uri="{FF2B5EF4-FFF2-40B4-BE49-F238E27FC236}">
                <a16:creationId xmlns:a16="http://schemas.microsoft.com/office/drawing/2014/main" id="{B9454E95-5B5D-EFA0-5C11-E90DFBE00C2D}"/>
              </a:ext>
            </a:extLst>
          </p:cNvPr>
          <p:cNvSpPr>
            <a:spLocks noGrp="1"/>
          </p:cNvSpPr>
          <p:nvPr>
            <p:ph type="ftr" sz="quarter" idx="3"/>
          </p:nvPr>
        </p:nvSpPr>
        <p:spPr/>
        <p:txBody>
          <a:bodyPr/>
          <a:lstStyle/>
          <a:p>
            <a:r>
              <a:rPr lang="en-US" dirty="0"/>
              <a:t>©2021 Girl Scouts of the USA. All Rights Reserved.  Not for public distribution.</a:t>
            </a:r>
          </a:p>
        </p:txBody>
      </p:sp>
      <p:sp>
        <p:nvSpPr>
          <p:cNvPr id="4" name="Text Placeholder 3">
            <a:extLst>
              <a:ext uri="{FF2B5EF4-FFF2-40B4-BE49-F238E27FC236}">
                <a16:creationId xmlns:a16="http://schemas.microsoft.com/office/drawing/2014/main" id="{3D89691D-34F9-EE33-69F2-520F97EA98D3}"/>
              </a:ext>
            </a:extLst>
          </p:cNvPr>
          <p:cNvSpPr>
            <a:spLocks noGrp="1"/>
          </p:cNvSpPr>
          <p:nvPr>
            <p:ph type="body" sz="quarter" idx="15"/>
          </p:nvPr>
        </p:nvSpPr>
        <p:spPr>
          <a:xfrm>
            <a:off x="4858239" y="2006321"/>
            <a:ext cx="4172927" cy="1121544"/>
          </a:xfrm>
        </p:spPr>
        <p:txBody>
          <a:bodyPr/>
          <a:lstStyle/>
          <a:p>
            <a:pPr algn="ctr"/>
            <a:endParaRPr lang="en-US" sz="2400">
              <a:latin typeface="Girl Scout Display Light"/>
            </a:endParaRPr>
          </a:p>
          <a:p>
            <a:endParaRPr lang="en-US"/>
          </a:p>
        </p:txBody>
      </p:sp>
      <p:sp>
        <p:nvSpPr>
          <p:cNvPr id="6" name="Title 5">
            <a:extLst>
              <a:ext uri="{FF2B5EF4-FFF2-40B4-BE49-F238E27FC236}">
                <a16:creationId xmlns:a16="http://schemas.microsoft.com/office/drawing/2014/main" id="{1BE2B4A6-1777-A193-6A8B-2F446602B911}"/>
              </a:ext>
            </a:extLst>
          </p:cNvPr>
          <p:cNvSpPr>
            <a:spLocks noGrp="1"/>
          </p:cNvSpPr>
          <p:nvPr>
            <p:ph type="title"/>
          </p:nvPr>
        </p:nvSpPr>
        <p:spPr>
          <a:xfrm>
            <a:off x="5233011" y="291200"/>
            <a:ext cx="3910989" cy="470926"/>
          </a:xfrm>
        </p:spPr>
        <p:txBody>
          <a:bodyPr/>
          <a:lstStyle/>
          <a:p>
            <a:pPr algn="ctr"/>
            <a:r>
              <a:rPr lang="en-US" sz="2000" b="1" dirty="0">
                <a:latin typeface="Palatino Linotype"/>
              </a:rPr>
              <a:t>Meet the </a:t>
            </a:r>
            <a:br>
              <a:rPr lang="en-US" sz="2000" b="1" dirty="0">
                <a:latin typeface="Palatino Linotype"/>
              </a:rPr>
            </a:br>
            <a:r>
              <a:rPr lang="en-US" sz="2000" b="1" dirty="0">
                <a:latin typeface="Palatino Linotype"/>
              </a:rPr>
              <a:t>Member Experience Team!</a:t>
            </a:r>
            <a:endParaRPr lang="en-US" sz="2000" b="1" dirty="0"/>
          </a:p>
        </p:txBody>
      </p:sp>
      <p:sp>
        <p:nvSpPr>
          <p:cNvPr id="10" name="TextBox 9">
            <a:extLst>
              <a:ext uri="{FF2B5EF4-FFF2-40B4-BE49-F238E27FC236}">
                <a16:creationId xmlns:a16="http://schemas.microsoft.com/office/drawing/2014/main" id="{FC8B0FF3-C3BB-F807-B830-0CBA371E3922}"/>
              </a:ext>
            </a:extLst>
          </p:cNvPr>
          <p:cNvSpPr txBox="1"/>
          <p:nvPr/>
        </p:nvSpPr>
        <p:spPr>
          <a:xfrm>
            <a:off x="4974453" y="898506"/>
            <a:ext cx="3786302" cy="3854901"/>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1600" b="1" dirty="0">
                <a:latin typeface="Palatino Linotype"/>
              </a:rPr>
              <a:t>Ashley Gill</a:t>
            </a:r>
          </a:p>
          <a:p>
            <a:pPr algn="ctr"/>
            <a:r>
              <a:rPr lang="en-US" dirty="0">
                <a:latin typeface="Palatino Linotype"/>
              </a:rPr>
              <a:t>Chief Experience Officer</a:t>
            </a:r>
          </a:p>
          <a:p>
            <a:pPr algn="ctr"/>
            <a:endParaRPr lang="en-US" dirty="0">
              <a:latin typeface="Palatino Linotype"/>
            </a:endParaRPr>
          </a:p>
          <a:p>
            <a:pPr algn="ctr"/>
            <a:r>
              <a:rPr lang="en-US" sz="1600" b="1" dirty="0">
                <a:latin typeface="Palatino Linotype"/>
              </a:rPr>
              <a:t>Jodi Miller</a:t>
            </a:r>
          </a:p>
          <a:p>
            <a:pPr algn="ctr"/>
            <a:r>
              <a:rPr lang="en-US" dirty="0">
                <a:latin typeface="Palatino Linotype"/>
              </a:rPr>
              <a:t>Product Program Manager</a:t>
            </a:r>
          </a:p>
          <a:p>
            <a:pPr algn="ctr"/>
            <a:endParaRPr lang="en-US" dirty="0">
              <a:latin typeface="Palatino Linotype"/>
            </a:endParaRPr>
          </a:p>
          <a:p>
            <a:pPr algn="ctr"/>
            <a:r>
              <a:rPr lang="en-US" sz="1600" b="1" dirty="0">
                <a:latin typeface="Palatino Linotype"/>
              </a:rPr>
              <a:t>Barbara Szeifert</a:t>
            </a:r>
          </a:p>
          <a:p>
            <a:pPr algn="ctr"/>
            <a:r>
              <a:rPr lang="en-US" dirty="0">
                <a:latin typeface="Palatino Linotype"/>
              </a:rPr>
              <a:t>Senior Program Manager</a:t>
            </a:r>
          </a:p>
          <a:p>
            <a:pPr algn="ctr"/>
            <a:endParaRPr lang="en-US" dirty="0">
              <a:latin typeface="Palatino Linotype"/>
            </a:endParaRPr>
          </a:p>
          <a:p>
            <a:pPr algn="ctr"/>
            <a:r>
              <a:rPr lang="en-US" sz="1600" b="1" dirty="0">
                <a:latin typeface="Palatino Linotype"/>
              </a:rPr>
              <a:t>Denise Valdez   	Felicia Rzeznik</a:t>
            </a:r>
          </a:p>
          <a:p>
            <a:pPr algn="ctr"/>
            <a:r>
              <a:rPr lang="en-US" dirty="0">
                <a:latin typeface="Palatino Linotype"/>
              </a:rPr>
              <a:t>Program Manager	Program Manager</a:t>
            </a:r>
          </a:p>
          <a:p>
            <a:pPr algn="ctr"/>
            <a:endParaRPr lang="en-US" dirty="0">
              <a:latin typeface="Palatino Linotype"/>
            </a:endParaRPr>
          </a:p>
          <a:p>
            <a:pPr algn="ctr"/>
            <a:r>
              <a:rPr lang="en-US" sz="1600" b="1" dirty="0">
                <a:latin typeface="Palatino Linotype"/>
              </a:rPr>
              <a:t>Cathy Levay</a:t>
            </a:r>
          </a:p>
          <a:p>
            <a:pPr algn="ctr"/>
            <a:r>
              <a:rPr lang="en-US" dirty="0">
                <a:latin typeface="Palatino Linotype"/>
              </a:rPr>
              <a:t>Product and Program Specialist</a:t>
            </a:r>
          </a:p>
          <a:p>
            <a:pPr algn="ctr"/>
            <a:endParaRPr lang="en-US" b="1" dirty="0">
              <a:latin typeface="Palatino Linotype"/>
            </a:endParaRPr>
          </a:p>
          <a:p>
            <a:pPr algn="ctr"/>
            <a:r>
              <a:rPr lang="en-US" sz="1600" b="1" dirty="0">
                <a:latin typeface="Palatino Linotype"/>
              </a:rPr>
              <a:t>Sarah Pierman</a:t>
            </a:r>
          </a:p>
          <a:p>
            <a:pPr algn="ctr"/>
            <a:r>
              <a:rPr lang="en-US" dirty="0">
                <a:latin typeface="Palatino Linotype"/>
              </a:rPr>
              <a:t>Juliette Coordinator</a:t>
            </a:r>
          </a:p>
        </p:txBody>
      </p:sp>
      <p:pic>
        <p:nvPicPr>
          <p:cNvPr id="9" name="Picture Placeholder 8">
            <a:extLst>
              <a:ext uri="{FF2B5EF4-FFF2-40B4-BE49-F238E27FC236}">
                <a16:creationId xmlns:a16="http://schemas.microsoft.com/office/drawing/2014/main" id="{A448B3D4-C9DB-21C7-85D9-D2DB4D962580}"/>
              </a:ext>
            </a:extLst>
          </p:cNvPr>
          <p:cNvPicPr>
            <a:picLocks noGrp="1" noChangeAspect="1"/>
          </p:cNvPicPr>
          <p:nvPr>
            <p:ph type="pic" sz="quarter" idx="21"/>
          </p:nvPr>
        </p:nvPicPr>
        <p:blipFill>
          <a:blip r:embed="rId2"/>
          <a:srcRect l="6964" r="5536"/>
          <a:stretch>
            <a:fillRect/>
          </a:stretch>
        </p:blipFill>
        <p:spPr>
          <a:xfrm>
            <a:off x="66646" y="482009"/>
            <a:ext cx="4413914" cy="4203405"/>
          </a:xfrm>
          <a:custGeom>
            <a:avLst/>
            <a:gdLst>
              <a:gd name="connsiteX0" fmla="*/ 599613 w 4222750"/>
              <a:gd name="connsiteY0" fmla="*/ 0 h 4813028"/>
              <a:gd name="connsiteX1" fmla="*/ 2127250 w 4222750"/>
              <a:gd name="connsiteY1" fmla="*/ 0 h 4813028"/>
              <a:gd name="connsiteX2" fmla="*/ 2717305 w 4222750"/>
              <a:gd name="connsiteY2" fmla="*/ 0 h 4813028"/>
              <a:gd name="connsiteX3" fmla="*/ 3622676 w 4222750"/>
              <a:gd name="connsiteY3" fmla="*/ 0 h 4813028"/>
              <a:gd name="connsiteX4" fmla="*/ 3704970 w 4222750"/>
              <a:gd name="connsiteY4" fmla="*/ 74566 h 4813028"/>
              <a:gd name="connsiteX5" fmla="*/ 4158439 w 4222750"/>
              <a:gd name="connsiteY5" fmla="*/ 516241 h 4813028"/>
              <a:gd name="connsiteX6" fmla="*/ 4158285 w 4222750"/>
              <a:gd name="connsiteY6" fmla="*/ 516138 h 4813028"/>
              <a:gd name="connsiteX7" fmla="*/ 4222750 w 4222750"/>
              <a:gd name="connsiteY7" fmla="*/ 598279 h 4813028"/>
              <a:gd name="connsiteX8" fmla="*/ 4222750 w 4222750"/>
              <a:gd name="connsiteY8" fmla="*/ 4214646 h 4813028"/>
              <a:gd name="connsiteX9" fmla="*/ 4158594 w 4222750"/>
              <a:gd name="connsiteY9" fmla="*/ 4296787 h 4813028"/>
              <a:gd name="connsiteX10" fmla="*/ 3705125 w 4222750"/>
              <a:gd name="connsiteY10" fmla="*/ 4738462 h 4813028"/>
              <a:gd name="connsiteX11" fmla="*/ 3622985 w 4222750"/>
              <a:gd name="connsiteY11" fmla="*/ 4813028 h 4813028"/>
              <a:gd name="connsiteX12" fmla="*/ 2717305 w 4222750"/>
              <a:gd name="connsiteY12" fmla="*/ 4813028 h 4813028"/>
              <a:gd name="connsiteX13" fmla="*/ 2127250 w 4222750"/>
              <a:gd name="connsiteY13" fmla="*/ 4813028 h 4813028"/>
              <a:gd name="connsiteX14" fmla="*/ 599459 w 4222750"/>
              <a:gd name="connsiteY14" fmla="*/ 4813028 h 4813028"/>
              <a:gd name="connsiteX15" fmla="*/ 517628 w 4222750"/>
              <a:gd name="connsiteY15" fmla="*/ 4738462 h 4813028"/>
              <a:gd name="connsiteX16" fmla="*/ 64159 w 4222750"/>
              <a:gd name="connsiteY16" fmla="*/ 4296787 h 4813028"/>
              <a:gd name="connsiteX17" fmla="*/ 3 w 4222750"/>
              <a:gd name="connsiteY17" fmla="*/ 4214646 h 4813028"/>
              <a:gd name="connsiteX18" fmla="*/ 3 w 4222750"/>
              <a:gd name="connsiteY18" fmla="*/ 598279 h 4813028"/>
              <a:gd name="connsiteX19" fmla="*/ 64313 w 4222750"/>
              <a:gd name="connsiteY19" fmla="*/ 516241 h 4813028"/>
              <a:gd name="connsiteX20" fmla="*/ 517782 w 4222750"/>
              <a:gd name="connsiteY20" fmla="*/ 74566 h 4813028"/>
              <a:gd name="connsiteX21" fmla="*/ 599613 w 4222750"/>
              <a:gd name="connsiteY21" fmla="*/ 0 h 481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2750" h="4813028">
                <a:moveTo>
                  <a:pt x="599613" y="0"/>
                </a:moveTo>
                <a:lnTo>
                  <a:pt x="2127250" y="0"/>
                </a:lnTo>
                <a:lnTo>
                  <a:pt x="2717305" y="0"/>
                </a:lnTo>
                <a:lnTo>
                  <a:pt x="3622676" y="0"/>
                </a:lnTo>
                <a:cubicBezTo>
                  <a:pt x="3665034" y="429"/>
                  <a:pt x="3700379" y="32457"/>
                  <a:pt x="3704970" y="74566"/>
                </a:cubicBezTo>
                <a:cubicBezTo>
                  <a:pt x="3744597" y="382930"/>
                  <a:pt x="4028943" y="485322"/>
                  <a:pt x="4158439" y="516241"/>
                </a:cubicBezTo>
                <a:lnTo>
                  <a:pt x="4158285" y="516138"/>
                </a:lnTo>
                <a:cubicBezTo>
                  <a:pt x="4196139" y="525383"/>
                  <a:pt x="4222770" y="559311"/>
                  <a:pt x="4222750" y="598279"/>
                </a:cubicBezTo>
                <a:lnTo>
                  <a:pt x="4222750" y="4214646"/>
                </a:lnTo>
                <a:cubicBezTo>
                  <a:pt x="4222914" y="4253563"/>
                  <a:pt x="4196392" y="4287522"/>
                  <a:pt x="4158594" y="4296787"/>
                </a:cubicBezTo>
                <a:cubicBezTo>
                  <a:pt x="4029252" y="4327758"/>
                  <a:pt x="3744907" y="4430099"/>
                  <a:pt x="3705125" y="4738462"/>
                </a:cubicBezTo>
                <a:cubicBezTo>
                  <a:pt x="3699405" y="4780461"/>
                  <a:pt x="3665292" y="4813028"/>
                  <a:pt x="3622985" y="4813028"/>
                </a:cubicBezTo>
                <a:lnTo>
                  <a:pt x="2717305" y="4813028"/>
                </a:lnTo>
                <a:lnTo>
                  <a:pt x="2127250" y="4813028"/>
                </a:lnTo>
                <a:lnTo>
                  <a:pt x="599459" y="4813028"/>
                </a:lnTo>
                <a:cubicBezTo>
                  <a:pt x="557270" y="4812389"/>
                  <a:pt x="522173" y="4780409"/>
                  <a:pt x="517628" y="4738462"/>
                </a:cubicBezTo>
                <a:cubicBezTo>
                  <a:pt x="478001" y="4430099"/>
                  <a:pt x="193655" y="4327706"/>
                  <a:pt x="64159" y="4296787"/>
                </a:cubicBezTo>
                <a:cubicBezTo>
                  <a:pt x="26297" y="4287625"/>
                  <a:pt x="-276" y="4253604"/>
                  <a:pt x="3" y="4214646"/>
                </a:cubicBezTo>
                <a:lnTo>
                  <a:pt x="3" y="598279"/>
                </a:lnTo>
                <a:cubicBezTo>
                  <a:pt x="-98" y="559357"/>
                  <a:pt x="26492" y="525434"/>
                  <a:pt x="64313" y="516241"/>
                </a:cubicBezTo>
                <a:cubicBezTo>
                  <a:pt x="193655" y="485271"/>
                  <a:pt x="478001" y="382930"/>
                  <a:pt x="517782" y="74566"/>
                </a:cubicBezTo>
                <a:cubicBezTo>
                  <a:pt x="522328" y="32619"/>
                  <a:pt x="557425" y="639"/>
                  <a:pt x="599613" y="0"/>
                </a:cubicBezTo>
                <a:close/>
              </a:path>
            </a:pathLst>
          </a:custGeom>
          <a:solidFill>
            <a:srgbClr val="D9D9D9"/>
          </a:solidFill>
        </p:spPr>
      </p:pic>
    </p:spTree>
    <p:extLst>
      <p:ext uri="{BB962C8B-B14F-4D97-AF65-F5344CB8AC3E}">
        <p14:creationId xmlns:p14="http://schemas.microsoft.com/office/powerpoint/2010/main" val="1230334005"/>
      </p:ext>
    </p:extLst>
  </p:cSld>
  <p:clrMapOvr>
    <a:masterClrMapping/>
  </p:clrMapOvr>
  <p:transition>
    <p:fad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3">
            <a:extLst>
              <a:ext uri="{FF2B5EF4-FFF2-40B4-BE49-F238E27FC236}">
                <a16:creationId xmlns:a16="http://schemas.microsoft.com/office/drawing/2014/main" id="{81DC0D94-97DA-E74C-BCBA-6640EB08D3EB}"/>
              </a:ext>
            </a:extLst>
          </p:cNvPr>
          <p:cNvSpPr>
            <a:spLocks noGrp="1"/>
          </p:cNvSpPr>
          <p:nvPr>
            <p:ph type="title"/>
          </p:nvPr>
        </p:nvSpPr>
        <p:spPr>
          <a:xfrm>
            <a:off x="239977" y="246892"/>
            <a:ext cx="4381499" cy="594937"/>
          </a:xfrm>
        </p:spPr>
        <p:txBody>
          <a:bodyPr/>
          <a:lstStyle/>
          <a:p>
            <a:pPr algn="ctr"/>
            <a:r>
              <a:rPr lang="en-US" sz="3200" b="1" dirty="0">
                <a:latin typeface="Palatino Linotype"/>
              </a:rPr>
              <a:t>Program Highlights</a:t>
            </a:r>
          </a:p>
        </p:txBody>
      </p:sp>
      <p:sp>
        <p:nvSpPr>
          <p:cNvPr id="15" name="Slide Number Placeholder 14">
            <a:extLst>
              <a:ext uri="{FF2B5EF4-FFF2-40B4-BE49-F238E27FC236}">
                <a16:creationId xmlns:a16="http://schemas.microsoft.com/office/drawing/2014/main" id="{F3747E0F-56F8-0B40-AE20-8393F8114873}"/>
              </a:ext>
            </a:extLst>
          </p:cNvPr>
          <p:cNvSpPr>
            <a:spLocks noGrp="1"/>
          </p:cNvSpPr>
          <p:nvPr>
            <p:ph type="sldNum" sz="quarter" idx="12"/>
          </p:nvPr>
        </p:nvSpPr>
        <p:spPr/>
        <p:txBody>
          <a:bodyPr/>
          <a:lstStyle/>
          <a:p>
            <a:fld id="{7691CCDB-B024-8747-B233-CAD1CBC7A901}" type="slidenum">
              <a:rPr lang="en-US" smtClean="0"/>
              <a:pPr/>
              <a:t>91</a:t>
            </a:fld>
            <a:endParaRPr lang="en-US"/>
          </a:p>
        </p:txBody>
      </p:sp>
      <p:sp>
        <p:nvSpPr>
          <p:cNvPr id="17" name="Footer Placeholder 16">
            <a:extLst>
              <a:ext uri="{FF2B5EF4-FFF2-40B4-BE49-F238E27FC236}">
                <a16:creationId xmlns:a16="http://schemas.microsoft.com/office/drawing/2014/main" id="{A47E34E8-7169-F346-9F1E-0AC197E608BB}"/>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
        <p:nvSpPr>
          <p:cNvPr id="8" name="Text Placeholder 4">
            <a:extLst>
              <a:ext uri="{FF2B5EF4-FFF2-40B4-BE49-F238E27FC236}">
                <a16:creationId xmlns:a16="http://schemas.microsoft.com/office/drawing/2014/main" id="{515EA979-8956-1A4D-8CD8-AE1373E23D1C}"/>
              </a:ext>
            </a:extLst>
          </p:cNvPr>
          <p:cNvSpPr txBox="1">
            <a:spLocks/>
          </p:cNvSpPr>
          <p:nvPr/>
        </p:nvSpPr>
        <p:spPr>
          <a:xfrm>
            <a:off x="330580" y="921092"/>
            <a:ext cx="2858670" cy="2684472"/>
          </a:xfrm>
          <a:prstGeom prst="rect">
            <a:avLst/>
          </a:prstGeom>
        </p:spPr>
        <p:txBody>
          <a:bodyPr vert="horz" lIns="0" tIns="45720" rIns="91440" bIns="45720"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sz="1800"/>
          </a:p>
          <a:p>
            <a:endParaRPr lang="en-US" sz="1800"/>
          </a:p>
          <a:p>
            <a:endParaRPr lang="en-US" sz="1800"/>
          </a:p>
          <a:p>
            <a:endParaRPr lang="en-US" sz="1800" b="1"/>
          </a:p>
          <a:p>
            <a:endParaRPr lang="en-US" sz="1800" b="1"/>
          </a:p>
          <a:p>
            <a:endParaRPr lang="en-US" sz="1800"/>
          </a:p>
        </p:txBody>
      </p:sp>
      <p:sp>
        <p:nvSpPr>
          <p:cNvPr id="11" name="TextBox 10">
            <a:extLst>
              <a:ext uri="{FF2B5EF4-FFF2-40B4-BE49-F238E27FC236}">
                <a16:creationId xmlns:a16="http://schemas.microsoft.com/office/drawing/2014/main" id="{10123139-EA82-C043-D2A7-35B932BC573B}"/>
              </a:ext>
            </a:extLst>
          </p:cNvPr>
          <p:cNvSpPr txBox="1"/>
          <p:nvPr/>
        </p:nvSpPr>
        <p:spPr>
          <a:xfrm>
            <a:off x="1770368" y="915691"/>
            <a:ext cx="2743200" cy="400110"/>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2000" dirty="0">
                <a:latin typeface="Palatino Linotype"/>
              </a:rPr>
              <a:t>2025-2026 Programs</a:t>
            </a:r>
          </a:p>
        </p:txBody>
      </p:sp>
      <p:sp>
        <p:nvSpPr>
          <p:cNvPr id="12" name="TextBox 11">
            <a:extLst>
              <a:ext uri="{FF2B5EF4-FFF2-40B4-BE49-F238E27FC236}">
                <a16:creationId xmlns:a16="http://schemas.microsoft.com/office/drawing/2014/main" id="{DD1D0043-9564-7D84-1DD7-8AD524D9E515}"/>
              </a:ext>
            </a:extLst>
          </p:cNvPr>
          <p:cNvSpPr txBox="1"/>
          <p:nvPr/>
        </p:nvSpPr>
        <p:spPr>
          <a:xfrm>
            <a:off x="1770368" y="1310399"/>
            <a:ext cx="5514166" cy="3785652"/>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171450" indent="-171450">
              <a:buFont typeface="Arial,Sans-Serif"/>
              <a:buChar char="•"/>
            </a:pPr>
            <a:r>
              <a:rPr lang="en-US" sz="1600" dirty="0">
                <a:latin typeface="Palatino Linotype"/>
              </a:rPr>
              <a:t>Fun in the Wilderness – at both camps!</a:t>
            </a:r>
          </a:p>
          <a:p>
            <a:pPr marL="171450" indent="-171450">
              <a:buFont typeface="Arial,Sans-Serif"/>
              <a:buChar char="•"/>
            </a:pPr>
            <a:r>
              <a:rPr lang="en-US" sz="1600" dirty="0">
                <a:latin typeface="Palatino Linotype"/>
              </a:rPr>
              <a:t>Girls in Aviation</a:t>
            </a:r>
          </a:p>
          <a:p>
            <a:pPr marL="171450" indent="-171450">
              <a:buFont typeface="Arial,Sans-Serif"/>
              <a:buChar char="•"/>
            </a:pPr>
            <a:r>
              <a:rPr lang="en-US" sz="1600" dirty="0">
                <a:latin typeface="Palatino Linotype"/>
              </a:rPr>
              <a:t>5 Family Campfire Circles – at each camp!</a:t>
            </a:r>
          </a:p>
          <a:p>
            <a:pPr marL="171450" indent="-171450">
              <a:buFont typeface="Arial,Sans-Serif"/>
              <a:buChar char="•"/>
            </a:pPr>
            <a:r>
              <a:rPr lang="en-US" sz="1600" dirty="0">
                <a:latin typeface="Palatino Linotype"/>
              </a:rPr>
              <a:t>Animal Programs</a:t>
            </a:r>
          </a:p>
          <a:p>
            <a:pPr marL="171450" indent="-171450">
              <a:buFont typeface="Arial,Sans-Serif"/>
              <a:buChar char="•"/>
            </a:pPr>
            <a:r>
              <a:rPr lang="en-US" sz="1600" dirty="0">
                <a:latin typeface="Palatino Linotype"/>
              </a:rPr>
              <a:t>Arts in the Park – </a:t>
            </a:r>
            <a:r>
              <a:rPr lang="en-US" sz="1200" i="1" dirty="0">
                <a:latin typeface="Palatino Linotype"/>
              </a:rPr>
              <a:t>Special help from </a:t>
            </a:r>
            <a:r>
              <a:rPr lang="en-US" sz="1200" b="1" i="1" dirty="0">
                <a:latin typeface="Palatino Linotype"/>
              </a:rPr>
              <a:t>Candy Strafford </a:t>
            </a:r>
            <a:r>
              <a:rPr lang="en-US" sz="1200" i="1" dirty="0">
                <a:latin typeface="Palatino Linotype"/>
              </a:rPr>
              <a:t>and </a:t>
            </a:r>
            <a:r>
              <a:rPr lang="en-US" sz="1200" b="1" i="1" dirty="0">
                <a:latin typeface="Palatino Linotype"/>
              </a:rPr>
              <a:t>Ginna Parent</a:t>
            </a:r>
            <a:r>
              <a:rPr lang="en-US" sz="1200" i="1" dirty="0">
                <a:latin typeface="Palatino Linotype"/>
              </a:rPr>
              <a:t>!</a:t>
            </a:r>
          </a:p>
          <a:p>
            <a:pPr marL="171450" indent="-171450">
              <a:buFont typeface="Arial,Sans-Serif"/>
              <a:buChar char="•"/>
            </a:pPr>
            <a:r>
              <a:rPr lang="en-US" sz="1600" dirty="0">
                <a:latin typeface="Palatino Linotype"/>
              </a:rPr>
              <a:t>Counselors in Training (CIT) </a:t>
            </a:r>
          </a:p>
          <a:p>
            <a:pPr marL="171450" indent="-171450">
              <a:buFont typeface="Arial,Sans-Serif"/>
              <a:buChar char="•"/>
            </a:pPr>
            <a:r>
              <a:rPr lang="en-US" sz="1600" dirty="0">
                <a:latin typeface="Palatino Linotype"/>
              </a:rPr>
              <a:t>Cadette Leadership</a:t>
            </a:r>
          </a:p>
          <a:p>
            <a:pPr marL="171450" indent="-171450">
              <a:buFont typeface="Arial,Sans-Serif"/>
              <a:buChar char="•"/>
            </a:pPr>
            <a:r>
              <a:rPr lang="en-US" sz="1600" dirty="0">
                <a:latin typeface="Palatino Linotype"/>
              </a:rPr>
              <a:t>Mental Health First Aid</a:t>
            </a:r>
          </a:p>
          <a:p>
            <a:pPr marL="171450" indent="-171450">
              <a:buFont typeface="Arial,Sans-Serif"/>
              <a:buChar char="•"/>
            </a:pPr>
            <a:r>
              <a:rPr lang="en-US" sz="1600" dirty="0">
                <a:latin typeface="Palatino Linotype"/>
              </a:rPr>
              <a:t>Babysitter Training</a:t>
            </a:r>
          </a:p>
          <a:p>
            <a:pPr marL="171450" indent="-171450">
              <a:buFont typeface="Arial,Sans-Serif"/>
              <a:buChar char="•"/>
            </a:pPr>
            <a:r>
              <a:rPr lang="en-US" sz="1600" dirty="0">
                <a:latin typeface="Palatino Linotype"/>
              </a:rPr>
              <a:t>World Thinking Day – at both camps!</a:t>
            </a:r>
          </a:p>
          <a:p>
            <a:pPr marL="171450" indent="-171450">
              <a:buFont typeface="Arial,Sans-Serif"/>
              <a:buChar char="•"/>
            </a:pPr>
            <a:r>
              <a:rPr lang="en-US" sz="1600" dirty="0">
                <a:latin typeface="Palatino Linotype"/>
              </a:rPr>
              <a:t>Live Performances</a:t>
            </a:r>
          </a:p>
          <a:p>
            <a:pPr marL="171450" indent="-171450">
              <a:buFont typeface="Arial,Sans-Serif"/>
              <a:buChar char="•"/>
            </a:pPr>
            <a:r>
              <a:rPr lang="en-US" sz="1600" dirty="0">
                <a:latin typeface="Palatino Linotype"/>
              </a:rPr>
              <a:t>Embracing our Differences Art Tour</a:t>
            </a:r>
          </a:p>
          <a:p>
            <a:pPr marL="171450" indent="-171450">
              <a:buFont typeface="Arial,Sans-Serif"/>
              <a:buChar char="•"/>
            </a:pPr>
            <a:r>
              <a:rPr lang="en-US" sz="1600" dirty="0">
                <a:latin typeface="Palatino Linotype"/>
              </a:rPr>
              <a:t>Book Club</a:t>
            </a:r>
          </a:p>
          <a:p>
            <a:pPr marL="171450" indent="-171450">
              <a:buFont typeface="Arial,Sans-Serif"/>
              <a:buChar char="•"/>
            </a:pPr>
            <a:r>
              <a:rPr lang="en-US" sz="1600" dirty="0">
                <a:latin typeface="Palatino Linotype"/>
              </a:rPr>
              <a:t>Commission on the Status of Women </a:t>
            </a:r>
            <a:r>
              <a:rPr lang="en-US" sz="1200" dirty="0">
                <a:latin typeface="Palatino Linotype"/>
              </a:rPr>
              <a:t>at the United Nations</a:t>
            </a:r>
          </a:p>
          <a:p>
            <a:pPr marL="171450" indent="-171450">
              <a:buFont typeface="Arial,Sans-Serif"/>
              <a:buChar char="•"/>
            </a:pPr>
            <a:r>
              <a:rPr lang="en-US" sz="1600" dirty="0">
                <a:latin typeface="Palatino Linotype"/>
              </a:rPr>
              <a:t>Great Boat Race</a:t>
            </a:r>
            <a:endParaRPr lang="en-US" sz="1600" dirty="0"/>
          </a:p>
        </p:txBody>
      </p:sp>
      <p:pic>
        <p:nvPicPr>
          <p:cNvPr id="2" name="Picture 1">
            <a:extLst>
              <a:ext uri="{FF2B5EF4-FFF2-40B4-BE49-F238E27FC236}">
                <a16:creationId xmlns:a16="http://schemas.microsoft.com/office/drawing/2014/main" id="{D2BA50E1-E258-F3D0-E034-C5126627E9E5}"/>
              </a:ext>
            </a:extLst>
          </p:cNvPr>
          <p:cNvPicPr>
            <a:picLocks noChangeAspect="1"/>
          </p:cNvPicPr>
          <p:nvPr/>
        </p:nvPicPr>
        <p:blipFill>
          <a:blip r:embed="rId3"/>
          <a:stretch>
            <a:fillRect/>
          </a:stretch>
        </p:blipFill>
        <p:spPr>
          <a:xfrm>
            <a:off x="239978" y="981985"/>
            <a:ext cx="1425790" cy="1901054"/>
          </a:xfrm>
          <a:prstGeom prst="rect">
            <a:avLst/>
          </a:prstGeom>
        </p:spPr>
      </p:pic>
      <p:pic>
        <p:nvPicPr>
          <p:cNvPr id="3" name="Picture 2">
            <a:extLst>
              <a:ext uri="{FF2B5EF4-FFF2-40B4-BE49-F238E27FC236}">
                <a16:creationId xmlns:a16="http://schemas.microsoft.com/office/drawing/2014/main" id="{7E94EF3C-AC37-9499-E679-F73B7966395E}"/>
              </a:ext>
            </a:extLst>
          </p:cNvPr>
          <p:cNvPicPr>
            <a:picLocks noChangeAspect="1"/>
          </p:cNvPicPr>
          <p:nvPr/>
        </p:nvPicPr>
        <p:blipFill>
          <a:blip r:embed="rId4"/>
          <a:srcRect t="26086" r="-237" b="14245"/>
          <a:stretch>
            <a:fillRect/>
          </a:stretch>
        </p:blipFill>
        <p:spPr>
          <a:xfrm>
            <a:off x="7373632" y="3690494"/>
            <a:ext cx="1589548" cy="1261639"/>
          </a:xfrm>
          <a:prstGeom prst="rect">
            <a:avLst/>
          </a:prstGeom>
        </p:spPr>
      </p:pic>
      <p:pic>
        <p:nvPicPr>
          <p:cNvPr id="5" name="Picture 4">
            <a:extLst>
              <a:ext uri="{FF2B5EF4-FFF2-40B4-BE49-F238E27FC236}">
                <a16:creationId xmlns:a16="http://schemas.microsoft.com/office/drawing/2014/main" id="{77DCC96A-E722-BB5C-87E8-2C6305287F04}"/>
              </a:ext>
            </a:extLst>
          </p:cNvPr>
          <p:cNvPicPr>
            <a:picLocks noChangeAspect="1"/>
          </p:cNvPicPr>
          <p:nvPr/>
        </p:nvPicPr>
        <p:blipFill>
          <a:blip r:embed="rId5"/>
          <a:srcRect l="15575" t="26231" r="13111" b="12092"/>
          <a:stretch>
            <a:fillRect/>
          </a:stretch>
        </p:blipFill>
        <p:spPr>
          <a:xfrm>
            <a:off x="5524873" y="2665967"/>
            <a:ext cx="2077920" cy="1348230"/>
          </a:xfrm>
          <a:prstGeom prst="rect">
            <a:avLst/>
          </a:prstGeom>
        </p:spPr>
      </p:pic>
      <p:pic>
        <p:nvPicPr>
          <p:cNvPr id="4" name="Picture 3">
            <a:extLst>
              <a:ext uri="{FF2B5EF4-FFF2-40B4-BE49-F238E27FC236}">
                <a16:creationId xmlns:a16="http://schemas.microsoft.com/office/drawing/2014/main" id="{EC729F39-523E-4C23-7F13-319F1208CC4E}"/>
              </a:ext>
            </a:extLst>
          </p:cNvPr>
          <p:cNvPicPr>
            <a:picLocks noChangeAspect="1"/>
          </p:cNvPicPr>
          <p:nvPr/>
        </p:nvPicPr>
        <p:blipFill>
          <a:blip r:embed="rId6"/>
          <a:srcRect t="9016" r="2428" b="15561"/>
          <a:stretch>
            <a:fillRect/>
          </a:stretch>
        </p:blipFill>
        <p:spPr>
          <a:xfrm>
            <a:off x="78143" y="3034659"/>
            <a:ext cx="1749459" cy="1803133"/>
          </a:xfrm>
          <a:prstGeom prst="rect">
            <a:avLst/>
          </a:prstGeom>
        </p:spPr>
      </p:pic>
      <p:pic>
        <p:nvPicPr>
          <p:cNvPr id="6" name="Picture 5">
            <a:extLst>
              <a:ext uri="{FF2B5EF4-FFF2-40B4-BE49-F238E27FC236}">
                <a16:creationId xmlns:a16="http://schemas.microsoft.com/office/drawing/2014/main" id="{C7B2EC54-D0C6-E869-7345-D34EB32871A0}"/>
              </a:ext>
            </a:extLst>
          </p:cNvPr>
          <p:cNvPicPr>
            <a:picLocks noChangeAspect="1"/>
          </p:cNvPicPr>
          <p:nvPr/>
        </p:nvPicPr>
        <p:blipFill>
          <a:blip r:embed="rId7"/>
          <a:srcRect l="20358" t="22864" r="17127"/>
          <a:stretch>
            <a:fillRect/>
          </a:stretch>
        </p:blipFill>
        <p:spPr>
          <a:xfrm>
            <a:off x="6563833" y="125062"/>
            <a:ext cx="2472218" cy="2287836"/>
          </a:xfrm>
          <a:prstGeom prst="rect">
            <a:avLst/>
          </a:prstGeom>
        </p:spPr>
      </p:pic>
    </p:spTree>
    <p:extLst>
      <p:ext uri="{BB962C8B-B14F-4D97-AF65-F5344CB8AC3E}">
        <p14:creationId xmlns:p14="http://schemas.microsoft.com/office/powerpoint/2010/main" val="893108954"/>
      </p:ext>
    </p:extLst>
  </p:cSld>
  <p:clrMapOvr>
    <a:masterClrMapping/>
  </p:clrMapOvr>
  <p:transition>
    <p:fade/>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B87F3-1C9A-FEE8-6929-85AE755CDFBC}"/>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A6B45379-2A56-3E4B-D3C2-E5E302E5E59A}"/>
              </a:ext>
            </a:extLst>
          </p:cNvPr>
          <p:cNvSpPr/>
          <p:nvPr/>
        </p:nvSpPr>
        <p:spPr>
          <a:xfrm>
            <a:off x="4338084" y="1112874"/>
            <a:ext cx="4323907" cy="3475671"/>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3">
            <a:extLst>
              <a:ext uri="{FF2B5EF4-FFF2-40B4-BE49-F238E27FC236}">
                <a16:creationId xmlns:a16="http://schemas.microsoft.com/office/drawing/2014/main" id="{18EB7FB1-2020-C21D-67BF-BE4CB9666831}"/>
              </a:ext>
            </a:extLst>
          </p:cNvPr>
          <p:cNvSpPr>
            <a:spLocks noGrp="1"/>
          </p:cNvSpPr>
          <p:nvPr>
            <p:ph type="title"/>
          </p:nvPr>
        </p:nvSpPr>
        <p:spPr>
          <a:xfrm>
            <a:off x="239977" y="246892"/>
            <a:ext cx="4048488" cy="594937"/>
          </a:xfrm>
        </p:spPr>
        <p:txBody>
          <a:bodyPr/>
          <a:lstStyle/>
          <a:p>
            <a:pPr algn="ctr"/>
            <a:r>
              <a:rPr lang="en-US" sz="3200" b="1" dirty="0">
                <a:latin typeface="Palatino Linotype"/>
              </a:rPr>
              <a:t>Upcoming Programs </a:t>
            </a:r>
          </a:p>
        </p:txBody>
      </p:sp>
      <p:sp>
        <p:nvSpPr>
          <p:cNvPr id="15" name="Slide Number Placeholder 14">
            <a:extLst>
              <a:ext uri="{FF2B5EF4-FFF2-40B4-BE49-F238E27FC236}">
                <a16:creationId xmlns:a16="http://schemas.microsoft.com/office/drawing/2014/main" id="{53908FE2-2C11-554B-47BB-97400BDD360B}"/>
              </a:ext>
            </a:extLst>
          </p:cNvPr>
          <p:cNvSpPr>
            <a:spLocks noGrp="1"/>
          </p:cNvSpPr>
          <p:nvPr>
            <p:ph type="sldNum" sz="quarter" idx="12"/>
          </p:nvPr>
        </p:nvSpPr>
        <p:spPr/>
        <p:txBody>
          <a:bodyPr/>
          <a:lstStyle/>
          <a:p>
            <a:fld id="{7691CCDB-B024-8747-B233-CAD1CBC7A901}" type="slidenum">
              <a:rPr lang="en-US" smtClean="0"/>
              <a:pPr/>
              <a:t>92</a:t>
            </a:fld>
            <a:endParaRPr lang="en-US"/>
          </a:p>
        </p:txBody>
      </p:sp>
      <p:sp>
        <p:nvSpPr>
          <p:cNvPr id="17" name="Footer Placeholder 16">
            <a:extLst>
              <a:ext uri="{FF2B5EF4-FFF2-40B4-BE49-F238E27FC236}">
                <a16:creationId xmlns:a16="http://schemas.microsoft.com/office/drawing/2014/main" id="{F9DE9B6B-C80A-A7FD-B86C-251398FF8F3F}"/>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
        <p:nvSpPr>
          <p:cNvPr id="8" name="Text Placeholder 4">
            <a:extLst>
              <a:ext uri="{FF2B5EF4-FFF2-40B4-BE49-F238E27FC236}">
                <a16:creationId xmlns:a16="http://schemas.microsoft.com/office/drawing/2014/main" id="{BC9CF7F1-77E3-26BF-7852-55F528D1E292}"/>
              </a:ext>
            </a:extLst>
          </p:cNvPr>
          <p:cNvSpPr txBox="1">
            <a:spLocks/>
          </p:cNvSpPr>
          <p:nvPr/>
        </p:nvSpPr>
        <p:spPr>
          <a:xfrm>
            <a:off x="330580" y="921092"/>
            <a:ext cx="2858670" cy="2684472"/>
          </a:xfrm>
          <a:prstGeom prst="rect">
            <a:avLst/>
          </a:prstGeom>
        </p:spPr>
        <p:txBody>
          <a:bodyPr vert="horz" lIns="0" tIns="45720" rIns="91440" bIns="45720"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sz="1800"/>
          </a:p>
          <a:p>
            <a:endParaRPr lang="en-US" sz="1800"/>
          </a:p>
          <a:p>
            <a:endParaRPr lang="en-US" sz="1800"/>
          </a:p>
          <a:p>
            <a:endParaRPr lang="en-US" sz="1800" b="1"/>
          </a:p>
          <a:p>
            <a:endParaRPr lang="en-US" sz="1800" b="1"/>
          </a:p>
          <a:p>
            <a:endParaRPr lang="en-US" sz="1800"/>
          </a:p>
        </p:txBody>
      </p:sp>
      <p:sp>
        <p:nvSpPr>
          <p:cNvPr id="9" name="Text Placeholder 4">
            <a:extLst>
              <a:ext uri="{FF2B5EF4-FFF2-40B4-BE49-F238E27FC236}">
                <a16:creationId xmlns:a16="http://schemas.microsoft.com/office/drawing/2014/main" id="{46F224F7-A0CF-9A39-3225-B41777B7070D}"/>
              </a:ext>
            </a:extLst>
          </p:cNvPr>
          <p:cNvSpPr txBox="1">
            <a:spLocks/>
          </p:cNvSpPr>
          <p:nvPr/>
        </p:nvSpPr>
        <p:spPr>
          <a:xfrm>
            <a:off x="801960" y="1313307"/>
            <a:ext cx="5572840" cy="3475671"/>
          </a:xfrm>
          <a:prstGeom prst="rect">
            <a:avLst/>
          </a:prstGeom>
        </p:spPr>
        <p:txBody>
          <a:bodyPr vert="horz" lIns="0" tIns="45720" rIns="91440" bIns="45720" numCol="2"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71450" indent="-171450">
              <a:buFont typeface="Arial,Sans-Serif" panose="020B0604020202020204" pitchFamily="34" charset="0"/>
              <a:buChar char="•"/>
            </a:pPr>
            <a:r>
              <a:rPr lang="en-US" sz="1600" dirty="0">
                <a:latin typeface="Palatino Linotype"/>
              </a:rPr>
              <a:t>Beach Cleanups</a:t>
            </a:r>
          </a:p>
          <a:p>
            <a:pPr marL="171450" indent="-171450">
              <a:buFont typeface="Arial,Sans-Serif" panose="020B0604020202020204" pitchFamily="34" charset="0"/>
              <a:buChar char="•"/>
            </a:pPr>
            <a:r>
              <a:rPr lang="en-US" sz="1600" dirty="0">
                <a:latin typeface="Palatino Linotype"/>
              </a:rPr>
              <a:t>Babysitting Training</a:t>
            </a:r>
          </a:p>
          <a:p>
            <a:pPr marL="171450" indent="-171450">
              <a:buFont typeface="Arial,Sans-Serif" panose="020B0604020202020204" pitchFamily="34" charset="0"/>
              <a:buChar char="•"/>
            </a:pPr>
            <a:r>
              <a:rPr lang="en-US" sz="1600" dirty="0">
                <a:latin typeface="Palatino Linotype"/>
              </a:rPr>
              <a:t>Live Performances</a:t>
            </a:r>
          </a:p>
          <a:p>
            <a:pPr marL="171450" indent="-171450">
              <a:buFont typeface="Arial,Sans-Serif" panose="020B0604020202020204" pitchFamily="34" charset="0"/>
              <a:buChar char="•"/>
            </a:pPr>
            <a:r>
              <a:rPr lang="en-US" sz="1600" dirty="0">
                <a:latin typeface="Palatino Linotype"/>
              </a:rPr>
              <a:t>First Aid/CPR</a:t>
            </a:r>
          </a:p>
          <a:p>
            <a:pPr marL="171450" indent="-171450">
              <a:buFont typeface="Arial,Sans-Serif" panose="020B0604020202020204" pitchFamily="34" charset="0"/>
              <a:buChar char="•"/>
            </a:pPr>
            <a:r>
              <a:rPr lang="en-US" sz="1600" dirty="0">
                <a:latin typeface="Palatino Linotype"/>
              </a:rPr>
              <a:t>Girl Certification Classes</a:t>
            </a:r>
          </a:p>
          <a:p>
            <a:pPr marL="171450" indent="-171450">
              <a:buFont typeface="Arial,Sans-Serif" panose="020B0604020202020204" pitchFamily="34" charset="0"/>
              <a:buChar char="•"/>
            </a:pPr>
            <a:r>
              <a:rPr lang="en-US" sz="1600" dirty="0">
                <a:latin typeface="Palatino Linotype"/>
              </a:rPr>
              <a:t>Sleepovers</a:t>
            </a:r>
          </a:p>
          <a:p>
            <a:pPr marL="171450" indent="-171450">
              <a:buFont typeface="Arial,Sans-Serif" panose="020B0604020202020204" pitchFamily="34" charset="0"/>
              <a:buChar char="•"/>
            </a:pPr>
            <a:r>
              <a:rPr lang="en-US" sz="1600" dirty="0">
                <a:latin typeface="Palatino Linotype"/>
              </a:rPr>
              <a:t>Family Campfire Circles</a:t>
            </a:r>
          </a:p>
          <a:p>
            <a:pPr marL="171450" indent="-171450">
              <a:buFont typeface="Arial,Sans-Serif" panose="020B0604020202020204" pitchFamily="34" charset="0"/>
              <a:buChar char="•"/>
            </a:pPr>
            <a:r>
              <a:rPr lang="en-US" sz="1600" dirty="0">
                <a:latin typeface="Palatino Linotype"/>
              </a:rPr>
              <a:t>Girl Scouts Love State Parks</a:t>
            </a:r>
          </a:p>
          <a:p>
            <a:pPr marL="171450" indent="-171450">
              <a:buFont typeface="Arial,Sans-Serif" panose="020B0604020202020204" pitchFamily="34" charset="0"/>
              <a:buChar char="•"/>
            </a:pPr>
            <a:r>
              <a:rPr lang="en-US" sz="1600" dirty="0">
                <a:latin typeface="Palatino Linotype"/>
              </a:rPr>
              <a:t>CSA Campout</a:t>
            </a:r>
          </a:p>
          <a:p>
            <a:pPr marL="171450" indent="-171450">
              <a:buFont typeface="Arial,Sans-Serif" panose="020B0604020202020204" pitchFamily="34" charset="0"/>
              <a:buChar char="•"/>
            </a:pPr>
            <a:r>
              <a:rPr lang="en-US" sz="1600" dirty="0">
                <a:latin typeface="Palatino Linotype"/>
              </a:rPr>
              <a:t>GSGCF Variety Show</a:t>
            </a:r>
          </a:p>
          <a:p>
            <a:pPr marL="171450" indent="-171450">
              <a:buFont typeface="Arial,Sans-Serif" panose="020B0604020202020204" pitchFamily="34" charset="0"/>
              <a:buChar char="•"/>
            </a:pPr>
            <a:r>
              <a:rPr lang="en-US" sz="1600" dirty="0">
                <a:latin typeface="Palatino Linotype"/>
              </a:rPr>
              <a:t>Art in the Park </a:t>
            </a:r>
          </a:p>
          <a:p>
            <a:pPr marL="171450" indent="-171450">
              <a:buFont typeface="Arial,Sans-Serif" panose="020B0604020202020204" pitchFamily="34" charset="0"/>
              <a:buChar char="•"/>
            </a:pPr>
            <a:r>
              <a:rPr lang="en-US" sz="1600" dirty="0">
                <a:latin typeface="Palatino Linotype"/>
              </a:rPr>
              <a:t>Tea Party</a:t>
            </a:r>
          </a:p>
          <a:p>
            <a:pPr marL="171450" indent="-171450">
              <a:buFont typeface="Arial,Sans-Serif" panose="020B0604020202020204" pitchFamily="34" charset="0"/>
              <a:buChar char="•"/>
            </a:pPr>
            <a:r>
              <a:rPr lang="en-US" sz="1600" dirty="0">
                <a:latin typeface="Palatino Linotype"/>
              </a:rPr>
              <a:t>Summer Day Camp </a:t>
            </a:r>
          </a:p>
          <a:p>
            <a:pPr marL="171450" indent="-171450">
              <a:buFont typeface="Arial,Sans-Serif" panose="020B0604020202020204" pitchFamily="34" charset="0"/>
              <a:buChar char="•"/>
            </a:pPr>
            <a:endParaRPr lang="en-US" sz="1600" dirty="0">
              <a:latin typeface="Palatino Linotype"/>
            </a:endParaRPr>
          </a:p>
          <a:p>
            <a:endParaRPr lang="en-US" sz="1200" dirty="0"/>
          </a:p>
          <a:p>
            <a:endParaRPr lang="en-US" sz="1800" b="1" dirty="0"/>
          </a:p>
          <a:p>
            <a:endParaRPr lang="en-US" sz="1800" b="1" dirty="0"/>
          </a:p>
          <a:p>
            <a:endParaRPr lang="en-US" sz="1800" b="1" dirty="0"/>
          </a:p>
          <a:p>
            <a:endParaRPr lang="en-US" sz="1800" b="1" dirty="0"/>
          </a:p>
          <a:p>
            <a:endParaRPr lang="en-US" sz="1200" dirty="0"/>
          </a:p>
          <a:p>
            <a:endParaRPr lang="en-US" sz="1200" b="1" dirty="0"/>
          </a:p>
          <a:p>
            <a:endParaRPr lang="en-US" sz="1800" dirty="0"/>
          </a:p>
          <a:p>
            <a:endParaRPr lang="en-US" sz="1800" b="1" dirty="0"/>
          </a:p>
          <a:p>
            <a:endParaRPr lang="en-US" sz="1800" b="1" dirty="0"/>
          </a:p>
          <a:p>
            <a:endParaRPr lang="en-US" sz="1800" dirty="0"/>
          </a:p>
        </p:txBody>
      </p:sp>
      <p:sp>
        <p:nvSpPr>
          <p:cNvPr id="2" name="TextBox 1">
            <a:extLst>
              <a:ext uri="{FF2B5EF4-FFF2-40B4-BE49-F238E27FC236}">
                <a16:creationId xmlns:a16="http://schemas.microsoft.com/office/drawing/2014/main" id="{6A54B68A-A6EF-E208-32EE-D13D36715E75}"/>
              </a:ext>
            </a:extLst>
          </p:cNvPr>
          <p:cNvSpPr txBox="1"/>
          <p:nvPr/>
        </p:nvSpPr>
        <p:spPr>
          <a:xfrm>
            <a:off x="5555621" y="4681835"/>
            <a:ext cx="4058444" cy="461665"/>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1200" dirty="0">
                <a:latin typeface="Palatino Linotype"/>
              </a:rPr>
              <a:t>**Future Programs determined by </a:t>
            </a:r>
          </a:p>
          <a:p>
            <a:r>
              <a:rPr lang="en-US" sz="1200" dirty="0">
                <a:latin typeface="Palatino Linotype"/>
              </a:rPr>
              <a:t>girl surveys and Program Advisory Committee</a:t>
            </a:r>
          </a:p>
        </p:txBody>
      </p:sp>
      <p:pic>
        <p:nvPicPr>
          <p:cNvPr id="5" name="Picture 4">
            <a:extLst>
              <a:ext uri="{FF2B5EF4-FFF2-40B4-BE49-F238E27FC236}">
                <a16:creationId xmlns:a16="http://schemas.microsoft.com/office/drawing/2014/main" id="{1B220312-35B3-266D-8ADA-C467F56D2FB5}"/>
              </a:ext>
            </a:extLst>
          </p:cNvPr>
          <p:cNvPicPr>
            <a:picLocks noChangeAspect="1"/>
          </p:cNvPicPr>
          <p:nvPr/>
        </p:nvPicPr>
        <p:blipFill>
          <a:blip r:embed="rId3"/>
          <a:stretch>
            <a:fillRect/>
          </a:stretch>
        </p:blipFill>
        <p:spPr>
          <a:xfrm>
            <a:off x="4572000" y="1396706"/>
            <a:ext cx="3877340" cy="2908005"/>
          </a:xfrm>
          <a:prstGeom prst="rect">
            <a:avLst/>
          </a:prstGeom>
        </p:spPr>
      </p:pic>
    </p:spTree>
    <p:extLst>
      <p:ext uri="{BB962C8B-B14F-4D97-AF65-F5344CB8AC3E}">
        <p14:creationId xmlns:p14="http://schemas.microsoft.com/office/powerpoint/2010/main" val="3894869724"/>
      </p:ext>
    </p:extLst>
  </p:cSld>
  <p:clrMapOvr>
    <a:masterClrMapping/>
  </p:clrMapOvr>
  <p:transition>
    <p:fade/>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14E3EE-D3AD-565C-245F-9092CD083281}"/>
            </a:ext>
          </a:extLst>
        </p:cNvPr>
        <p:cNvGrpSpPr/>
        <p:nvPr/>
      </p:nvGrpSpPr>
      <p:grpSpPr>
        <a:xfrm>
          <a:off x="0" y="0"/>
          <a:ext cx="0" cy="0"/>
          <a:chOff x="0" y="0"/>
          <a:chExt cx="0" cy="0"/>
        </a:xfrm>
      </p:grpSpPr>
      <p:sp>
        <p:nvSpPr>
          <p:cNvPr id="11" name="Rectangle: Top Corners Rounded 10">
            <a:extLst>
              <a:ext uri="{FF2B5EF4-FFF2-40B4-BE49-F238E27FC236}">
                <a16:creationId xmlns:a16="http://schemas.microsoft.com/office/drawing/2014/main" id="{9B5304A1-6EF9-692A-5A62-4B58F45EBED6}"/>
              </a:ext>
            </a:extLst>
          </p:cNvPr>
          <p:cNvSpPr/>
          <p:nvPr/>
        </p:nvSpPr>
        <p:spPr>
          <a:xfrm>
            <a:off x="1822932" y="2263328"/>
            <a:ext cx="2962940" cy="914400"/>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Top Corners Rounded 11">
            <a:extLst>
              <a:ext uri="{FF2B5EF4-FFF2-40B4-BE49-F238E27FC236}">
                <a16:creationId xmlns:a16="http://schemas.microsoft.com/office/drawing/2014/main" id="{221BBA83-B829-9BB7-0FA3-3A87E7B9B615}"/>
              </a:ext>
            </a:extLst>
          </p:cNvPr>
          <p:cNvSpPr/>
          <p:nvPr/>
        </p:nvSpPr>
        <p:spPr>
          <a:xfrm>
            <a:off x="2932282" y="3371445"/>
            <a:ext cx="2962940" cy="914400"/>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Top Corners Rounded 8">
            <a:extLst>
              <a:ext uri="{FF2B5EF4-FFF2-40B4-BE49-F238E27FC236}">
                <a16:creationId xmlns:a16="http://schemas.microsoft.com/office/drawing/2014/main" id="{D92D8381-F00F-5CE4-3FDD-0F7349A13158}"/>
              </a:ext>
            </a:extLst>
          </p:cNvPr>
          <p:cNvSpPr/>
          <p:nvPr/>
        </p:nvSpPr>
        <p:spPr>
          <a:xfrm>
            <a:off x="271451" y="979725"/>
            <a:ext cx="3360916" cy="1089885"/>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Diagonal Corners Rounded 3">
            <a:extLst>
              <a:ext uri="{FF2B5EF4-FFF2-40B4-BE49-F238E27FC236}">
                <a16:creationId xmlns:a16="http://schemas.microsoft.com/office/drawing/2014/main" id="{36142AD0-ABA8-BDFE-5EE8-9DE7BD385F7F}"/>
              </a:ext>
            </a:extLst>
          </p:cNvPr>
          <p:cNvSpPr/>
          <p:nvPr/>
        </p:nvSpPr>
        <p:spPr>
          <a:xfrm>
            <a:off x="5945698" y="3707219"/>
            <a:ext cx="3101369" cy="1282193"/>
          </a:xfrm>
          <a:prstGeom prst="round2Diag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3">
            <a:extLst>
              <a:ext uri="{FF2B5EF4-FFF2-40B4-BE49-F238E27FC236}">
                <a16:creationId xmlns:a16="http://schemas.microsoft.com/office/drawing/2014/main" id="{39234FC9-FF79-F8E3-6939-DDF7B09C6580}"/>
              </a:ext>
            </a:extLst>
          </p:cNvPr>
          <p:cNvSpPr>
            <a:spLocks noGrp="1"/>
          </p:cNvSpPr>
          <p:nvPr>
            <p:ph type="title"/>
          </p:nvPr>
        </p:nvSpPr>
        <p:spPr>
          <a:xfrm>
            <a:off x="239977" y="246892"/>
            <a:ext cx="3360916" cy="594937"/>
          </a:xfrm>
        </p:spPr>
        <p:txBody>
          <a:bodyPr/>
          <a:lstStyle/>
          <a:p>
            <a:pPr algn="ctr"/>
            <a:r>
              <a:rPr lang="en-US" sz="3200" b="1" dirty="0">
                <a:latin typeface="Palatino Linotype"/>
              </a:rPr>
              <a:t>GSGCF Travel </a:t>
            </a:r>
          </a:p>
        </p:txBody>
      </p:sp>
      <p:sp>
        <p:nvSpPr>
          <p:cNvPr id="15" name="Slide Number Placeholder 14">
            <a:extLst>
              <a:ext uri="{FF2B5EF4-FFF2-40B4-BE49-F238E27FC236}">
                <a16:creationId xmlns:a16="http://schemas.microsoft.com/office/drawing/2014/main" id="{551A0F2B-C9E8-610C-F273-124015D1DA01}"/>
              </a:ext>
            </a:extLst>
          </p:cNvPr>
          <p:cNvSpPr>
            <a:spLocks noGrp="1"/>
          </p:cNvSpPr>
          <p:nvPr>
            <p:ph type="sldNum" sz="quarter" idx="12"/>
          </p:nvPr>
        </p:nvSpPr>
        <p:spPr/>
        <p:txBody>
          <a:bodyPr/>
          <a:lstStyle/>
          <a:p>
            <a:fld id="{7691CCDB-B024-8747-B233-CAD1CBC7A901}" type="slidenum">
              <a:rPr lang="en-US" smtClean="0"/>
              <a:pPr/>
              <a:t>93</a:t>
            </a:fld>
            <a:endParaRPr lang="en-US"/>
          </a:p>
        </p:txBody>
      </p:sp>
      <p:sp>
        <p:nvSpPr>
          <p:cNvPr id="17" name="Footer Placeholder 16">
            <a:extLst>
              <a:ext uri="{FF2B5EF4-FFF2-40B4-BE49-F238E27FC236}">
                <a16:creationId xmlns:a16="http://schemas.microsoft.com/office/drawing/2014/main" id="{C760EF22-4FDF-167E-738E-DBB1AB7CE2B5}"/>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
        <p:nvSpPr>
          <p:cNvPr id="8" name="Text Placeholder 4">
            <a:extLst>
              <a:ext uri="{FF2B5EF4-FFF2-40B4-BE49-F238E27FC236}">
                <a16:creationId xmlns:a16="http://schemas.microsoft.com/office/drawing/2014/main" id="{AB4EAEDC-F6C9-2D84-6EAF-729262DB98FF}"/>
              </a:ext>
            </a:extLst>
          </p:cNvPr>
          <p:cNvSpPr txBox="1">
            <a:spLocks/>
          </p:cNvSpPr>
          <p:nvPr/>
        </p:nvSpPr>
        <p:spPr>
          <a:xfrm>
            <a:off x="330580" y="921092"/>
            <a:ext cx="2858670" cy="2684472"/>
          </a:xfrm>
          <a:prstGeom prst="rect">
            <a:avLst/>
          </a:prstGeom>
        </p:spPr>
        <p:txBody>
          <a:bodyPr vert="horz" lIns="0" tIns="45720" rIns="91440" bIns="45720"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sz="1800"/>
          </a:p>
          <a:p>
            <a:endParaRPr lang="en-US" sz="1800"/>
          </a:p>
          <a:p>
            <a:endParaRPr lang="en-US" sz="1800"/>
          </a:p>
          <a:p>
            <a:endParaRPr lang="en-US" sz="1800" b="1"/>
          </a:p>
          <a:p>
            <a:endParaRPr lang="en-US" sz="1800" b="1"/>
          </a:p>
          <a:p>
            <a:endParaRPr lang="en-US" sz="1800"/>
          </a:p>
        </p:txBody>
      </p:sp>
      <p:sp>
        <p:nvSpPr>
          <p:cNvPr id="5" name="TextBox 4">
            <a:extLst>
              <a:ext uri="{FF2B5EF4-FFF2-40B4-BE49-F238E27FC236}">
                <a16:creationId xmlns:a16="http://schemas.microsoft.com/office/drawing/2014/main" id="{35CB02B2-ACBA-2AF7-9004-FB80E6572963}"/>
              </a:ext>
            </a:extLst>
          </p:cNvPr>
          <p:cNvSpPr txBox="1"/>
          <p:nvPr/>
        </p:nvSpPr>
        <p:spPr>
          <a:xfrm>
            <a:off x="271450" y="1040429"/>
            <a:ext cx="914400" cy="914400"/>
          </a:xfrm>
          <a:prstGeom prst="rect">
            <a:avLst/>
          </a:prstGeom>
          <a:noFill/>
          <a:ln>
            <a:noFill/>
          </a:ln>
        </p:spPr>
        <p:txBody>
          <a:bodyPr vert="horz" wrap="none" lIns="91440" tIns="45720" rIns="91440" bIns="45720" rtlCol="0" anchor="ctr">
            <a:noAutofit/>
          </a:bodyPr>
          <a:lstStyle/>
          <a:p>
            <a:pPr algn="l"/>
            <a:r>
              <a:rPr lang="en-US" sz="2400" b="1" dirty="0">
                <a:solidFill>
                  <a:schemeClr val="tx2">
                    <a:lumMod val="25000"/>
                  </a:schemeClr>
                </a:solidFill>
              </a:rPr>
              <a:t>Travel in 2026</a:t>
            </a:r>
          </a:p>
          <a:p>
            <a:pPr algn="l"/>
            <a:r>
              <a:rPr lang="en-US" sz="1600" dirty="0">
                <a:solidFill>
                  <a:schemeClr val="bg2">
                    <a:lumMod val="20000"/>
                    <a:lumOff val="80000"/>
                  </a:schemeClr>
                </a:solidFill>
              </a:rPr>
              <a:t>New York City (CSW70)</a:t>
            </a:r>
          </a:p>
          <a:p>
            <a:pPr algn="l"/>
            <a:r>
              <a:rPr lang="en-US" sz="1600" dirty="0">
                <a:solidFill>
                  <a:schemeClr val="bg2">
                    <a:lumMod val="20000"/>
                    <a:lumOff val="80000"/>
                  </a:schemeClr>
                </a:solidFill>
              </a:rPr>
              <a:t>Savannah, GA</a:t>
            </a:r>
          </a:p>
          <a:p>
            <a:pPr algn="l"/>
            <a:r>
              <a:rPr lang="en-US" sz="1600" dirty="0">
                <a:solidFill>
                  <a:schemeClr val="bg2">
                    <a:lumMod val="20000"/>
                    <a:lumOff val="80000"/>
                  </a:schemeClr>
                </a:solidFill>
              </a:rPr>
              <a:t>Germany, Switzerland, Italy, France</a:t>
            </a:r>
          </a:p>
        </p:txBody>
      </p:sp>
      <p:sp>
        <p:nvSpPr>
          <p:cNvPr id="6" name="TextBox 5">
            <a:extLst>
              <a:ext uri="{FF2B5EF4-FFF2-40B4-BE49-F238E27FC236}">
                <a16:creationId xmlns:a16="http://schemas.microsoft.com/office/drawing/2014/main" id="{DFDF3A14-9DC1-3FDE-4091-E56A601166AD}"/>
              </a:ext>
            </a:extLst>
          </p:cNvPr>
          <p:cNvSpPr txBox="1"/>
          <p:nvPr/>
        </p:nvSpPr>
        <p:spPr>
          <a:xfrm>
            <a:off x="1850560" y="2207506"/>
            <a:ext cx="914400" cy="914400"/>
          </a:xfrm>
          <a:prstGeom prst="rect">
            <a:avLst/>
          </a:prstGeom>
          <a:noFill/>
          <a:ln>
            <a:noFill/>
          </a:ln>
        </p:spPr>
        <p:txBody>
          <a:bodyPr vert="horz" wrap="none" lIns="91440" tIns="45720" rIns="91440" bIns="45720" rtlCol="0" anchor="ctr">
            <a:noAutofit/>
          </a:bodyPr>
          <a:lstStyle/>
          <a:p>
            <a:pPr algn="l"/>
            <a:r>
              <a:rPr lang="en-US" sz="2400" b="1" dirty="0">
                <a:solidFill>
                  <a:schemeClr val="tx2">
                    <a:lumMod val="25000"/>
                  </a:schemeClr>
                </a:solidFill>
              </a:rPr>
              <a:t>Travel in 2027</a:t>
            </a:r>
          </a:p>
          <a:p>
            <a:pPr algn="l"/>
            <a:r>
              <a:rPr lang="en-US" sz="1600" dirty="0">
                <a:solidFill>
                  <a:schemeClr val="bg2">
                    <a:lumMod val="20000"/>
                    <a:lumOff val="80000"/>
                  </a:schemeClr>
                </a:solidFill>
              </a:rPr>
              <a:t>Tallahassee  (tentative)</a:t>
            </a:r>
          </a:p>
          <a:p>
            <a:pPr algn="l"/>
            <a:r>
              <a:rPr lang="en-US" sz="1600" dirty="0">
                <a:solidFill>
                  <a:schemeClr val="bg2">
                    <a:lumMod val="20000"/>
                    <a:lumOff val="80000"/>
                  </a:schemeClr>
                </a:solidFill>
              </a:rPr>
              <a:t>Belize </a:t>
            </a:r>
          </a:p>
        </p:txBody>
      </p:sp>
      <p:sp>
        <p:nvSpPr>
          <p:cNvPr id="7" name="TextBox 6">
            <a:extLst>
              <a:ext uri="{FF2B5EF4-FFF2-40B4-BE49-F238E27FC236}">
                <a16:creationId xmlns:a16="http://schemas.microsoft.com/office/drawing/2014/main" id="{8F07A925-F9C8-D02B-6B4C-62FF7B585F67}"/>
              </a:ext>
            </a:extLst>
          </p:cNvPr>
          <p:cNvSpPr txBox="1"/>
          <p:nvPr/>
        </p:nvSpPr>
        <p:spPr>
          <a:xfrm>
            <a:off x="2939370" y="3313002"/>
            <a:ext cx="914400" cy="914400"/>
          </a:xfrm>
          <a:prstGeom prst="rect">
            <a:avLst/>
          </a:prstGeom>
          <a:noFill/>
          <a:ln>
            <a:noFill/>
          </a:ln>
        </p:spPr>
        <p:txBody>
          <a:bodyPr vert="horz" wrap="none" lIns="91440" tIns="45720" rIns="91440" bIns="45720" rtlCol="0" anchor="ctr">
            <a:noAutofit/>
          </a:bodyPr>
          <a:lstStyle/>
          <a:p>
            <a:pPr algn="l"/>
            <a:r>
              <a:rPr lang="en-US" sz="2400" b="1" dirty="0">
                <a:solidFill>
                  <a:schemeClr val="tx2">
                    <a:lumMod val="25000"/>
                  </a:schemeClr>
                </a:solidFill>
              </a:rPr>
              <a:t>Travel in 2028</a:t>
            </a:r>
          </a:p>
          <a:p>
            <a:pPr algn="l"/>
            <a:r>
              <a:rPr lang="en-US" dirty="0">
                <a:solidFill>
                  <a:schemeClr val="bg2">
                    <a:lumMod val="20000"/>
                    <a:lumOff val="80000"/>
                  </a:schemeClr>
                </a:solidFill>
              </a:rPr>
              <a:t>Savannah, GA</a:t>
            </a:r>
          </a:p>
          <a:p>
            <a:pPr algn="l"/>
            <a:r>
              <a:rPr lang="en-US" dirty="0">
                <a:solidFill>
                  <a:schemeClr val="bg2">
                    <a:lumMod val="20000"/>
                    <a:lumOff val="80000"/>
                  </a:schemeClr>
                </a:solidFill>
              </a:rPr>
              <a:t>New Zealand, Australia, Hawaii </a:t>
            </a:r>
          </a:p>
        </p:txBody>
      </p:sp>
      <p:sp>
        <p:nvSpPr>
          <p:cNvPr id="10" name="TextBox 9">
            <a:extLst>
              <a:ext uri="{FF2B5EF4-FFF2-40B4-BE49-F238E27FC236}">
                <a16:creationId xmlns:a16="http://schemas.microsoft.com/office/drawing/2014/main" id="{4A834707-F551-B785-134D-36BA10B3E09C}"/>
              </a:ext>
            </a:extLst>
          </p:cNvPr>
          <p:cNvSpPr txBox="1"/>
          <p:nvPr/>
        </p:nvSpPr>
        <p:spPr>
          <a:xfrm>
            <a:off x="6090876" y="3541841"/>
            <a:ext cx="1356183" cy="1364882"/>
          </a:xfrm>
          <a:prstGeom prst="rect">
            <a:avLst/>
          </a:prstGeom>
          <a:noFill/>
          <a:ln>
            <a:noFill/>
          </a:ln>
        </p:spPr>
        <p:txBody>
          <a:bodyPr vert="horz" wrap="none" lIns="91440" tIns="45720" rIns="91440" bIns="45720" rtlCol="0" anchor="ctr">
            <a:noAutofit/>
          </a:bodyPr>
          <a:lstStyle/>
          <a:p>
            <a:pPr algn="l"/>
            <a:r>
              <a:rPr lang="en-US" sz="2400" b="1" dirty="0">
                <a:solidFill>
                  <a:schemeClr val="tx2">
                    <a:lumMod val="25000"/>
                  </a:schemeClr>
                </a:solidFill>
              </a:rPr>
              <a:t>Travel in 2029</a:t>
            </a:r>
          </a:p>
          <a:p>
            <a:pPr algn="l"/>
            <a:endParaRPr lang="en-US" sz="1600" b="1" dirty="0">
              <a:solidFill>
                <a:schemeClr val="tx2">
                  <a:lumMod val="25000"/>
                </a:schemeClr>
              </a:solidFill>
            </a:endParaRPr>
          </a:p>
          <a:p>
            <a:pPr algn="l"/>
            <a:r>
              <a:rPr lang="en-US" dirty="0">
                <a:solidFill>
                  <a:schemeClr val="bg1"/>
                </a:solidFill>
              </a:rPr>
              <a:t>Where should the girls go?!?! </a:t>
            </a:r>
          </a:p>
        </p:txBody>
      </p:sp>
      <p:pic>
        <p:nvPicPr>
          <p:cNvPr id="3" name="Picture 2">
            <a:extLst>
              <a:ext uri="{FF2B5EF4-FFF2-40B4-BE49-F238E27FC236}">
                <a16:creationId xmlns:a16="http://schemas.microsoft.com/office/drawing/2014/main" id="{C0615733-4FB8-123E-EB42-E08F0191A875}"/>
              </a:ext>
            </a:extLst>
          </p:cNvPr>
          <p:cNvPicPr>
            <a:picLocks noChangeAspect="1"/>
          </p:cNvPicPr>
          <p:nvPr/>
        </p:nvPicPr>
        <p:blipFill>
          <a:blip r:embed="rId3"/>
          <a:srcRect l="2657" t="23674" r="1004" b="16426"/>
          <a:stretch>
            <a:fillRect/>
          </a:stretch>
        </p:blipFill>
        <p:spPr>
          <a:xfrm>
            <a:off x="4851692" y="1216555"/>
            <a:ext cx="4195375" cy="1956390"/>
          </a:xfrm>
          <a:prstGeom prst="rect">
            <a:avLst/>
          </a:prstGeom>
        </p:spPr>
      </p:pic>
      <p:pic>
        <p:nvPicPr>
          <p:cNvPr id="2" name="Picture 1">
            <a:extLst>
              <a:ext uri="{FF2B5EF4-FFF2-40B4-BE49-F238E27FC236}">
                <a16:creationId xmlns:a16="http://schemas.microsoft.com/office/drawing/2014/main" id="{09AD5671-C2C8-74EE-6161-70C64BF731B7}"/>
              </a:ext>
            </a:extLst>
          </p:cNvPr>
          <p:cNvPicPr>
            <a:picLocks noChangeAspect="1"/>
          </p:cNvPicPr>
          <p:nvPr/>
        </p:nvPicPr>
        <p:blipFill>
          <a:blip r:embed="rId4"/>
          <a:srcRect l="-67" t="5464" r="3599" b="10541"/>
          <a:stretch>
            <a:fillRect/>
          </a:stretch>
        </p:blipFill>
        <p:spPr>
          <a:xfrm rot="21185995">
            <a:off x="3695012" y="185398"/>
            <a:ext cx="2319506" cy="1514724"/>
          </a:xfrm>
          <a:prstGeom prst="rect">
            <a:avLst/>
          </a:prstGeom>
        </p:spPr>
      </p:pic>
      <p:pic>
        <p:nvPicPr>
          <p:cNvPr id="21" name="Picture 20">
            <a:extLst>
              <a:ext uri="{FF2B5EF4-FFF2-40B4-BE49-F238E27FC236}">
                <a16:creationId xmlns:a16="http://schemas.microsoft.com/office/drawing/2014/main" id="{A7BE5DF5-C598-BBAF-B49D-4343E3E26195}"/>
              </a:ext>
            </a:extLst>
          </p:cNvPr>
          <p:cNvPicPr>
            <a:picLocks noChangeAspect="1"/>
          </p:cNvPicPr>
          <p:nvPr/>
        </p:nvPicPr>
        <p:blipFill>
          <a:blip r:embed="rId5"/>
          <a:stretch>
            <a:fillRect/>
          </a:stretch>
        </p:blipFill>
        <p:spPr>
          <a:xfrm>
            <a:off x="366772" y="3233550"/>
            <a:ext cx="2467683" cy="1742319"/>
          </a:xfrm>
          <a:prstGeom prst="rect">
            <a:avLst/>
          </a:prstGeom>
        </p:spPr>
      </p:pic>
    </p:spTree>
    <p:extLst>
      <p:ext uri="{BB962C8B-B14F-4D97-AF65-F5344CB8AC3E}">
        <p14:creationId xmlns:p14="http://schemas.microsoft.com/office/powerpoint/2010/main" val="2833566834"/>
      </p:ext>
    </p:extLst>
  </p:cSld>
  <p:clrMapOvr>
    <a:masterClrMapping/>
  </p:clrMapOvr>
  <p:transition>
    <p:fad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putting pins on a shirt&#10;&#10;Description automatically generated">
            <a:extLst>
              <a:ext uri="{FF2B5EF4-FFF2-40B4-BE49-F238E27FC236}">
                <a16:creationId xmlns:a16="http://schemas.microsoft.com/office/drawing/2014/main" id="{4A0D547B-C9D2-BDA9-E7FA-BB760A9F81F0}"/>
              </a:ext>
            </a:extLst>
          </p:cNvPr>
          <p:cNvPicPr>
            <a:picLocks noGrp="1" noChangeAspect="1"/>
          </p:cNvPicPr>
          <p:nvPr>
            <p:ph type="pic" sz="quarter" idx="18"/>
          </p:nvPr>
        </p:nvPicPr>
        <p:blipFill>
          <a:blip r:embed="rId2"/>
          <a:srcRect l="25389" r="25389"/>
          <a:stretch/>
        </p:blipFill>
        <p:spPr/>
      </p:pic>
      <p:sp>
        <p:nvSpPr>
          <p:cNvPr id="4" name="Footer Placeholder 3">
            <a:extLst>
              <a:ext uri="{FF2B5EF4-FFF2-40B4-BE49-F238E27FC236}">
                <a16:creationId xmlns:a16="http://schemas.microsoft.com/office/drawing/2014/main" id="{B014A4B8-8D70-7247-D857-93998BC52DE0}"/>
              </a:ext>
            </a:extLst>
          </p:cNvPr>
          <p:cNvSpPr>
            <a:spLocks noGrp="1"/>
          </p:cNvSpPr>
          <p:nvPr>
            <p:ph type="ftr" sz="quarter" idx="17"/>
          </p:nvPr>
        </p:nvSpPr>
        <p:spPr/>
        <p:txBody>
          <a:bodyPr/>
          <a:lstStyle/>
          <a:p>
            <a:r>
              <a:rPr lang="en-US"/>
              <a:t>©2021 Girl Scouts of the USA. All Rights Reserved.  Not for public distribution.</a:t>
            </a:r>
          </a:p>
        </p:txBody>
      </p:sp>
      <p:sp>
        <p:nvSpPr>
          <p:cNvPr id="5" name="Title 4">
            <a:extLst>
              <a:ext uri="{FF2B5EF4-FFF2-40B4-BE49-F238E27FC236}">
                <a16:creationId xmlns:a16="http://schemas.microsoft.com/office/drawing/2014/main" id="{0D2270A2-78DE-4E6B-FC08-43D5D31B5300}"/>
              </a:ext>
            </a:extLst>
          </p:cNvPr>
          <p:cNvSpPr>
            <a:spLocks noGrp="1"/>
          </p:cNvSpPr>
          <p:nvPr>
            <p:ph type="title"/>
          </p:nvPr>
        </p:nvSpPr>
        <p:spPr>
          <a:xfrm>
            <a:off x="170606" y="209550"/>
            <a:ext cx="4139124" cy="382004"/>
          </a:xfrm>
        </p:spPr>
        <p:txBody>
          <a:bodyPr/>
          <a:lstStyle/>
          <a:p>
            <a:pPr algn="ctr"/>
            <a:r>
              <a:rPr lang="en-US" sz="2400" b="1" dirty="0">
                <a:latin typeface="Palatino Linotype"/>
              </a:rPr>
              <a:t>Girl Scout Highest Awards</a:t>
            </a:r>
            <a:endParaRPr lang="en-US" sz="2400" b="1" dirty="0"/>
          </a:p>
        </p:txBody>
      </p:sp>
      <p:sp>
        <p:nvSpPr>
          <p:cNvPr id="7" name="Text Placeholder 6">
            <a:extLst>
              <a:ext uri="{FF2B5EF4-FFF2-40B4-BE49-F238E27FC236}">
                <a16:creationId xmlns:a16="http://schemas.microsoft.com/office/drawing/2014/main" id="{77857574-F181-29FD-A827-1AD57A332341}"/>
              </a:ext>
            </a:extLst>
          </p:cNvPr>
          <p:cNvSpPr>
            <a:spLocks noGrp="1"/>
          </p:cNvSpPr>
          <p:nvPr>
            <p:ph type="body" sz="quarter" idx="14"/>
          </p:nvPr>
        </p:nvSpPr>
        <p:spPr>
          <a:xfrm>
            <a:off x="4528069" y="1417427"/>
            <a:ext cx="4508589" cy="3692561"/>
          </a:xfrm>
        </p:spPr>
        <p:txBody>
          <a:bodyPr vert="horz" lIns="91440" tIns="45720" rIns="91440" bIns="45720" rtlCol="0" anchor="t">
            <a:normAutofit/>
          </a:bodyPr>
          <a:lstStyle/>
          <a:p>
            <a:pPr>
              <a:lnSpc>
                <a:spcPct val="110000"/>
              </a:lnSpc>
              <a:spcBef>
                <a:spcPts val="600"/>
              </a:spcBef>
            </a:pPr>
            <a:r>
              <a:rPr lang="en-US" sz="1400" dirty="0">
                <a:latin typeface="Palatino Linotype"/>
              </a:rPr>
              <a:t>The Girl Scout Gold, Silver, and Bronze Awards demonstrate our girls' commitment to improving today and tomorrow.</a:t>
            </a:r>
          </a:p>
          <a:p>
            <a:pPr marL="171450" indent="-171450">
              <a:lnSpc>
                <a:spcPct val="110000"/>
              </a:lnSpc>
              <a:spcBef>
                <a:spcPts val="600"/>
              </a:spcBef>
              <a:buFont typeface="Arial" panose="020B0604020202020204" pitchFamily="34" charset="0"/>
              <a:buChar char="•"/>
            </a:pPr>
            <a:r>
              <a:rPr lang="en-US" sz="1400" dirty="0"/>
              <a:t>To receive recognition, a Girl Award Worksheet must be completed individually for each girl who earns a Bronze or Silver Award. Deadline for submission is </a:t>
            </a:r>
            <a:r>
              <a:rPr lang="en-US" sz="1400" b="1" dirty="0"/>
              <a:t>March 15th</a:t>
            </a:r>
            <a:r>
              <a:rPr lang="en-US" sz="1400" dirty="0"/>
              <a:t>. Incomplete or late submissions may delay certificates, pins, and official recognition.</a:t>
            </a:r>
            <a:endParaRPr lang="en-US" sz="1400" dirty="0">
              <a:latin typeface="Palatino Linotype"/>
            </a:endParaRPr>
          </a:p>
          <a:p>
            <a:pPr marL="171450" indent="-171450">
              <a:lnSpc>
                <a:spcPct val="110000"/>
              </a:lnSpc>
              <a:spcBef>
                <a:spcPts val="600"/>
              </a:spcBef>
              <a:buFont typeface="Arial" panose="020B0604020202020204" pitchFamily="34" charset="0"/>
              <a:buChar char="•"/>
            </a:pPr>
            <a:r>
              <a:rPr lang="en-US" sz="1700" b="1" dirty="0">
                <a:solidFill>
                  <a:srgbClr val="00B050"/>
                </a:solidFill>
                <a:latin typeface="Palatino Linotype"/>
              </a:rPr>
              <a:t>Save the Date: </a:t>
            </a:r>
            <a:r>
              <a:rPr lang="en-US" sz="1400" dirty="0">
                <a:latin typeface="Palatino Linotype"/>
              </a:rPr>
              <a:t>Please plan to attend the Young Women of Distinction Awards Ceremony on May 16, 2027.</a:t>
            </a:r>
            <a:endParaRPr lang="en-US" sz="1200" dirty="0"/>
          </a:p>
        </p:txBody>
      </p:sp>
      <p:sp>
        <p:nvSpPr>
          <p:cNvPr id="8" name="Text Placeholder 7">
            <a:extLst>
              <a:ext uri="{FF2B5EF4-FFF2-40B4-BE49-F238E27FC236}">
                <a16:creationId xmlns:a16="http://schemas.microsoft.com/office/drawing/2014/main" id="{F0B00808-7C81-3639-330F-1C9DAA998013}"/>
              </a:ext>
            </a:extLst>
          </p:cNvPr>
          <p:cNvSpPr>
            <a:spLocks noGrp="1"/>
          </p:cNvSpPr>
          <p:nvPr>
            <p:ph type="body" sz="quarter" idx="15"/>
          </p:nvPr>
        </p:nvSpPr>
        <p:spPr>
          <a:xfrm>
            <a:off x="4571155" y="1100424"/>
            <a:ext cx="4572845" cy="274320"/>
          </a:xfrm>
        </p:spPr>
        <p:txBody>
          <a:bodyPr>
            <a:noAutofit/>
          </a:bodyPr>
          <a:lstStyle/>
          <a:p>
            <a:pPr algn="ctr">
              <a:spcBef>
                <a:spcPts val="0"/>
              </a:spcBef>
            </a:pPr>
            <a:r>
              <a:rPr lang="en-US" sz="1600" dirty="0">
                <a:latin typeface="Palatino Linotype"/>
              </a:rPr>
              <a:t>The Girl Scout Bronze, Silver,</a:t>
            </a:r>
            <a:br>
              <a:rPr lang="en-US" sz="1600" dirty="0">
                <a:latin typeface="Palatino Linotype"/>
              </a:rPr>
            </a:br>
            <a:r>
              <a:rPr lang="en-US" sz="1600" dirty="0">
                <a:latin typeface="Palatino Linotype"/>
              </a:rPr>
              <a:t>and Gold Awards</a:t>
            </a:r>
            <a:endParaRPr lang="en-US" sz="1600" dirty="0"/>
          </a:p>
        </p:txBody>
      </p:sp>
    </p:spTree>
    <p:extLst>
      <p:ext uri="{BB962C8B-B14F-4D97-AF65-F5344CB8AC3E}">
        <p14:creationId xmlns:p14="http://schemas.microsoft.com/office/powerpoint/2010/main" val="3632470238"/>
      </p:ext>
    </p:extLst>
  </p:cSld>
  <p:clrMapOvr>
    <a:masterClrMapping/>
  </p:clrMapOvr>
  <p:transition>
    <p:fade/>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9FEAD-AA07-0743-4C66-52AADAA81BB0}"/>
            </a:ext>
          </a:extLst>
        </p:cNvPr>
        <p:cNvGrpSpPr/>
        <p:nvPr/>
      </p:nvGrpSpPr>
      <p:grpSpPr>
        <a:xfrm>
          <a:off x="0" y="0"/>
          <a:ext cx="0" cy="0"/>
          <a:chOff x="0" y="0"/>
          <a:chExt cx="0" cy="0"/>
        </a:xfrm>
      </p:grpSpPr>
      <p:pic>
        <p:nvPicPr>
          <p:cNvPr id="9" name="Picture Placeholder 8" descr="A person putting pins on a shirt&#10;&#10;Description automatically generated">
            <a:extLst>
              <a:ext uri="{FF2B5EF4-FFF2-40B4-BE49-F238E27FC236}">
                <a16:creationId xmlns:a16="http://schemas.microsoft.com/office/drawing/2014/main" id="{62F9F7E8-6760-1462-B5C6-13B562843C22}"/>
              </a:ext>
            </a:extLst>
          </p:cNvPr>
          <p:cNvPicPr>
            <a:picLocks noGrp="1" noChangeAspect="1"/>
          </p:cNvPicPr>
          <p:nvPr>
            <p:ph type="pic" sz="quarter" idx="18"/>
          </p:nvPr>
        </p:nvPicPr>
        <p:blipFill>
          <a:blip r:embed="rId2"/>
          <a:srcRect l="25389" r="25389"/>
          <a:stretch/>
        </p:blipFill>
        <p:spPr/>
      </p:pic>
      <p:sp>
        <p:nvSpPr>
          <p:cNvPr id="4" name="Footer Placeholder 3">
            <a:extLst>
              <a:ext uri="{FF2B5EF4-FFF2-40B4-BE49-F238E27FC236}">
                <a16:creationId xmlns:a16="http://schemas.microsoft.com/office/drawing/2014/main" id="{EF874F00-30B6-4FA8-ECC3-A01484D3533E}"/>
              </a:ext>
            </a:extLst>
          </p:cNvPr>
          <p:cNvSpPr>
            <a:spLocks noGrp="1"/>
          </p:cNvSpPr>
          <p:nvPr>
            <p:ph type="ftr" sz="quarter" idx="17"/>
          </p:nvPr>
        </p:nvSpPr>
        <p:spPr/>
        <p:txBody>
          <a:bodyPr/>
          <a:lstStyle/>
          <a:p>
            <a:r>
              <a:rPr lang="en-US"/>
              <a:t>©2021 Girl Scouts of the USA. All Rights Reserved.  Not for public distribution.</a:t>
            </a:r>
          </a:p>
        </p:txBody>
      </p:sp>
      <p:sp>
        <p:nvSpPr>
          <p:cNvPr id="5" name="Title 4">
            <a:extLst>
              <a:ext uri="{FF2B5EF4-FFF2-40B4-BE49-F238E27FC236}">
                <a16:creationId xmlns:a16="http://schemas.microsoft.com/office/drawing/2014/main" id="{F743F027-E1BD-7E6B-A674-4900A59EEFE7}"/>
              </a:ext>
            </a:extLst>
          </p:cNvPr>
          <p:cNvSpPr>
            <a:spLocks noGrp="1"/>
          </p:cNvSpPr>
          <p:nvPr>
            <p:ph type="title"/>
          </p:nvPr>
        </p:nvSpPr>
        <p:spPr>
          <a:xfrm>
            <a:off x="170606" y="209550"/>
            <a:ext cx="4139124" cy="382004"/>
          </a:xfrm>
        </p:spPr>
        <p:txBody>
          <a:bodyPr/>
          <a:lstStyle/>
          <a:p>
            <a:pPr algn="ctr"/>
            <a:r>
              <a:rPr lang="en-US" sz="2400" b="1" dirty="0">
                <a:latin typeface="Palatino Linotype"/>
              </a:rPr>
              <a:t>Girl Scout Highest Awards</a:t>
            </a:r>
            <a:endParaRPr lang="en-US" sz="2400" b="1" dirty="0"/>
          </a:p>
        </p:txBody>
      </p:sp>
      <p:sp>
        <p:nvSpPr>
          <p:cNvPr id="7" name="Text Placeholder 6">
            <a:extLst>
              <a:ext uri="{FF2B5EF4-FFF2-40B4-BE49-F238E27FC236}">
                <a16:creationId xmlns:a16="http://schemas.microsoft.com/office/drawing/2014/main" id="{4031B5DF-1E12-8EFA-6AD1-2408A0E568A5}"/>
              </a:ext>
            </a:extLst>
          </p:cNvPr>
          <p:cNvSpPr>
            <a:spLocks noGrp="1"/>
          </p:cNvSpPr>
          <p:nvPr>
            <p:ph type="body" sz="quarter" idx="14"/>
          </p:nvPr>
        </p:nvSpPr>
        <p:spPr>
          <a:xfrm>
            <a:off x="4528069" y="1417427"/>
            <a:ext cx="4508589" cy="3692561"/>
          </a:xfrm>
        </p:spPr>
        <p:txBody>
          <a:bodyPr vert="horz" lIns="91440" tIns="45720" rIns="91440" bIns="45720" rtlCol="0" anchor="t">
            <a:normAutofit/>
          </a:bodyPr>
          <a:lstStyle/>
          <a:p>
            <a:pPr>
              <a:lnSpc>
                <a:spcPct val="110000"/>
              </a:lnSpc>
              <a:spcBef>
                <a:spcPts val="600"/>
              </a:spcBef>
            </a:pPr>
            <a:r>
              <a:rPr lang="en-US" sz="1400" b="1" dirty="0">
                <a:latin typeface="Palatino Linotype"/>
              </a:rPr>
              <a:t>Bronze Award:  </a:t>
            </a:r>
            <a:r>
              <a:rPr lang="en-US" sz="1400" dirty="0">
                <a:latin typeface="Palatino Linotype"/>
              </a:rPr>
              <a:t>After completion, let the Council know!   Form found on website.  </a:t>
            </a:r>
          </a:p>
          <a:p>
            <a:pPr>
              <a:lnSpc>
                <a:spcPct val="110000"/>
              </a:lnSpc>
              <a:spcBef>
                <a:spcPts val="600"/>
              </a:spcBef>
            </a:pPr>
            <a:endParaRPr lang="en-US" sz="1400" dirty="0">
              <a:latin typeface="Palatino Linotype"/>
            </a:endParaRPr>
          </a:p>
          <a:p>
            <a:pPr>
              <a:lnSpc>
                <a:spcPct val="110000"/>
              </a:lnSpc>
              <a:spcBef>
                <a:spcPts val="600"/>
              </a:spcBef>
            </a:pPr>
            <a:r>
              <a:rPr lang="en-US" sz="1400" b="1" dirty="0">
                <a:latin typeface="Palatino Linotype"/>
              </a:rPr>
              <a:t>Silver Award:  </a:t>
            </a:r>
            <a:r>
              <a:rPr lang="en-US" sz="1400" dirty="0">
                <a:latin typeface="Palatino Linotype"/>
              </a:rPr>
              <a:t>Complete the interest form, found online.  Council will communicate for next steps! </a:t>
            </a:r>
          </a:p>
          <a:p>
            <a:pPr>
              <a:lnSpc>
                <a:spcPct val="110000"/>
              </a:lnSpc>
              <a:spcBef>
                <a:spcPts val="600"/>
              </a:spcBef>
            </a:pPr>
            <a:endParaRPr lang="en-US" sz="1400" dirty="0">
              <a:latin typeface="Palatino Linotype"/>
            </a:endParaRPr>
          </a:p>
          <a:p>
            <a:pPr>
              <a:lnSpc>
                <a:spcPct val="110000"/>
              </a:lnSpc>
              <a:spcBef>
                <a:spcPts val="600"/>
              </a:spcBef>
            </a:pPr>
            <a:r>
              <a:rPr lang="en-US" sz="1400" b="1" dirty="0">
                <a:latin typeface="Palatino Linotype"/>
              </a:rPr>
              <a:t>Gold Award: </a:t>
            </a:r>
            <a:r>
              <a:rPr lang="en-US" sz="1400" dirty="0">
                <a:latin typeface="Palatino Linotype"/>
              </a:rPr>
              <a:t>Let the Council know you want to earn your Gold Award!  Send an email to </a:t>
            </a:r>
            <a:r>
              <a:rPr lang="en-US" sz="1400" dirty="0">
                <a:latin typeface="Palatino Linotype"/>
                <a:hlinkClick r:id="rId3"/>
              </a:rPr>
              <a:t>customercare@gsgcf.org</a:t>
            </a:r>
            <a:r>
              <a:rPr lang="en-US" sz="1400" dirty="0">
                <a:latin typeface="Palatino Linotype"/>
              </a:rPr>
              <a:t> to receive the Gold Award Information video to get started!</a:t>
            </a:r>
            <a:endParaRPr lang="en-US" sz="1200" dirty="0"/>
          </a:p>
        </p:txBody>
      </p:sp>
      <p:sp>
        <p:nvSpPr>
          <p:cNvPr id="8" name="Text Placeholder 7">
            <a:extLst>
              <a:ext uri="{FF2B5EF4-FFF2-40B4-BE49-F238E27FC236}">
                <a16:creationId xmlns:a16="http://schemas.microsoft.com/office/drawing/2014/main" id="{6ABE8B67-9329-705F-A34E-B636961156EC}"/>
              </a:ext>
            </a:extLst>
          </p:cNvPr>
          <p:cNvSpPr>
            <a:spLocks noGrp="1"/>
          </p:cNvSpPr>
          <p:nvPr>
            <p:ph type="body" sz="quarter" idx="15"/>
          </p:nvPr>
        </p:nvSpPr>
        <p:spPr>
          <a:xfrm>
            <a:off x="4495940" y="926806"/>
            <a:ext cx="4572845" cy="274320"/>
          </a:xfrm>
        </p:spPr>
        <p:txBody>
          <a:bodyPr>
            <a:noAutofit/>
          </a:bodyPr>
          <a:lstStyle/>
          <a:p>
            <a:pPr algn="ctr">
              <a:spcBef>
                <a:spcPts val="0"/>
              </a:spcBef>
            </a:pPr>
            <a:r>
              <a:rPr lang="en-US" sz="2800" dirty="0">
                <a:latin typeface="Palatino Linotype"/>
              </a:rPr>
              <a:t>Did you know? </a:t>
            </a:r>
            <a:endParaRPr lang="en-US" sz="2800" dirty="0"/>
          </a:p>
        </p:txBody>
      </p:sp>
    </p:spTree>
    <p:extLst>
      <p:ext uri="{BB962C8B-B14F-4D97-AF65-F5344CB8AC3E}">
        <p14:creationId xmlns:p14="http://schemas.microsoft.com/office/powerpoint/2010/main" val="3245515363"/>
      </p:ext>
    </p:extLst>
  </p:cSld>
  <p:clrMapOvr>
    <a:masterClrMapping/>
  </p:clrMapOvr>
  <p:transition>
    <p:fade/>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B44AD-A7E8-3CAE-E33F-EC41FD03BB9B}"/>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219F222-AF5F-BB59-2B86-F2326E0230BB}"/>
              </a:ext>
            </a:extLst>
          </p:cNvPr>
          <p:cNvSpPr/>
          <p:nvPr/>
        </p:nvSpPr>
        <p:spPr>
          <a:xfrm>
            <a:off x="1963479" y="2571751"/>
            <a:ext cx="2518208" cy="2374608"/>
          </a:xfrm>
          <a:prstGeom prst="roundRect">
            <a:avLst/>
          </a:prstGeom>
          <a:solidFill>
            <a:schemeClr val="accent3">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34B122C8-28DA-A5BE-37B7-1B21822DA21C}"/>
              </a:ext>
            </a:extLst>
          </p:cNvPr>
          <p:cNvSpPr>
            <a:spLocks noGrp="1"/>
          </p:cNvSpPr>
          <p:nvPr>
            <p:ph type="title"/>
          </p:nvPr>
        </p:nvSpPr>
        <p:spPr>
          <a:xfrm>
            <a:off x="0" y="209550"/>
            <a:ext cx="3600893" cy="382004"/>
          </a:xfrm>
        </p:spPr>
        <p:txBody>
          <a:bodyPr/>
          <a:lstStyle/>
          <a:p>
            <a:pPr algn="ctr"/>
            <a:r>
              <a:rPr lang="en-US" sz="2400" b="1" dirty="0">
                <a:latin typeface="Palatino Linotype"/>
              </a:rPr>
              <a:t>Girl Scout Gold Award</a:t>
            </a:r>
            <a:endParaRPr lang="en-US" sz="2400" b="1" dirty="0"/>
          </a:p>
        </p:txBody>
      </p:sp>
      <p:sp>
        <p:nvSpPr>
          <p:cNvPr id="18" name="Rectangle: Rounded Corners 17">
            <a:extLst>
              <a:ext uri="{FF2B5EF4-FFF2-40B4-BE49-F238E27FC236}">
                <a16:creationId xmlns:a16="http://schemas.microsoft.com/office/drawing/2014/main" id="{9675973D-6C21-BDBD-4844-FC78FBA49BD1}"/>
              </a:ext>
            </a:extLst>
          </p:cNvPr>
          <p:cNvSpPr/>
          <p:nvPr/>
        </p:nvSpPr>
        <p:spPr>
          <a:xfrm>
            <a:off x="4572000" y="782556"/>
            <a:ext cx="4472763" cy="3895770"/>
          </a:xfrm>
          <a:prstGeom prst="round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CE8BC1FD-94EE-B066-DB09-3F7FE5FD2D6C}"/>
              </a:ext>
            </a:extLst>
          </p:cNvPr>
          <p:cNvSpPr txBox="1"/>
          <p:nvPr/>
        </p:nvSpPr>
        <p:spPr>
          <a:xfrm>
            <a:off x="4861921" y="821464"/>
            <a:ext cx="3892919" cy="3754874"/>
          </a:xfrm>
          <a:prstGeom prst="rect">
            <a:avLst/>
          </a:prstGeom>
          <a:noFill/>
          <a:ln>
            <a:noFill/>
          </a:ln>
        </p:spPr>
        <p:txBody>
          <a:bodyPr vert="horz" wrap="square" lIns="91440" tIns="45720" rIns="91440" bIns="45720" rtlCol="0" anchor="t" anchorCtr="0">
            <a:spAutoFit/>
          </a:bodyPr>
          <a:lstStyle/>
          <a:p>
            <a:pPr algn="ctr">
              <a:spcAft>
                <a:spcPts val="1200"/>
              </a:spcAft>
            </a:pPr>
            <a:r>
              <a:rPr lang="en-US" sz="1800" b="1" dirty="0">
                <a:solidFill>
                  <a:schemeClr val="bg1"/>
                </a:solidFill>
                <a:latin typeface="Palatino Linotype" panose="02040502050505030304" pitchFamily="18" charset="0"/>
              </a:rPr>
              <a:t>We’re seeking new Highest</a:t>
            </a:r>
            <a:br>
              <a:rPr lang="en-US" sz="1800" b="1" dirty="0">
                <a:solidFill>
                  <a:schemeClr val="bg1"/>
                </a:solidFill>
                <a:latin typeface="Palatino Linotype" panose="02040502050505030304" pitchFamily="18" charset="0"/>
              </a:rPr>
            </a:br>
            <a:r>
              <a:rPr lang="en-US" sz="1800" b="1" dirty="0">
                <a:solidFill>
                  <a:schemeClr val="bg1"/>
                </a:solidFill>
                <a:latin typeface="Palatino Linotype" panose="02040502050505030304" pitchFamily="18" charset="0"/>
              </a:rPr>
              <a:t>Awards Committee members!</a:t>
            </a:r>
          </a:p>
          <a:p>
            <a:pPr>
              <a:spcAft>
                <a:spcPts val="1200"/>
              </a:spcAft>
            </a:pPr>
            <a:r>
              <a:rPr lang="en-US" sz="1400" dirty="0">
                <a:solidFill>
                  <a:schemeClr val="bg1"/>
                </a:solidFill>
                <a:latin typeface="Palatino Linotype" panose="02040502050505030304" pitchFamily="18" charset="0"/>
              </a:rPr>
              <a:t>Committee members: </a:t>
            </a:r>
          </a:p>
          <a:p>
            <a:pPr marL="285750" indent="-285750">
              <a:buFont typeface="Arial" panose="020B0604020202020204" pitchFamily="34" charset="0"/>
              <a:buChar char="•"/>
            </a:pPr>
            <a:r>
              <a:rPr lang="en-US" sz="1400" dirty="0">
                <a:solidFill>
                  <a:schemeClr val="bg1"/>
                </a:solidFill>
                <a:latin typeface="Palatino Linotype" panose="02040502050505030304" pitchFamily="18" charset="0"/>
              </a:rPr>
              <a:t>Serve as liaison to girls </a:t>
            </a:r>
          </a:p>
          <a:p>
            <a:pPr marL="285750" indent="-285750">
              <a:buFont typeface="Arial" panose="020B0604020202020204" pitchFamily="34" charset="0"/>
              <a:buChar char="•"/>
            </a:pPr>
            <a:r>
              <a:rPr lang="en-US" sz="1400" dirty="0">
                <a:solidFill>
                  <a:schemeClr val="bg1"/>
                </a:solidFill>
                <a:latin typeface="Palatino Linotype" panose="02040502050505030304" pitchFamily="18" charset="0"/>
              </a:rPr>
              <a:t>Review project proposals</a:t>
            </a:r>
          </a:p>
          <a:p>
            <a:r>
              <a:rPr lang="en-US" sz="1400" dirty="0">
                <a:solidFill>
                  <a:schemeClr val="bg1"/>
                </a:solidFill>
                <a:latin typeface="Palatino Linotype" panose="02040502050505030304" pitchFamily="18" charset="0"/>
              </a:rPr>
              <a:t>       against national guidelines</a:t>
            </a:r>
          </a:p>
          <a:p>
            <a:pPr marL="285750" indent="-285750">
              <a:buFont typeface="Arial" panose="020B0604020202020204" pitchFamily="34" charset="0"/>
              <a:buChar char="•"/>
            </a:pPr>
            <a:r>
              <a:rPr lang="en-US" sz="1400" dirty="0">
                <a:solidFill>
                  <a:schemeClr val="bg1"/>
                </a:solidFill>
                <a:latin typeface="Palatino Linotype" panose="02040502050505030304" pitchFamily="18" charset="0"/>
              </a:rPr>
              <a:t>Give feedback</a:t>
            </a:r>
          </a:p>
          <a:p>
            <a:pPr marL="285750" indent="-285750">
              <a:buFont typeface="Arial" panose="020B0604020202020204" pitchFamily="34" charset="0"/>
              <a:buChar char="•"/>
            </a:pPr>
            <a:r>
              <a:rPr lang="en-US" sz="1400" dirty="0">
                <a:solidFill>
                  <a:schemeClr val="bg1"/>
                </a:solidFill>
                <a:latin typeface="Palatino Linotype" panose="02040502050505030304" pitchFamily="18" charset="0"/>
              </a:rPr>
              <a:t>Review final reports </a:t>
            </a:r>
          </a:p>
          <a:p>
            <a:pPr marL="285750" indent="-285750">
              <a:buFont typeface="Arial" panose="020B0604020202020204" pitchFamily="34" charset="0"/>
              <a:buChar char="•"/>
            </a:pPr>
            <a:r>
              <a:rPr lang="en-US" sz="1400" dirty="0">
                <a:solidFill>
                  <a:schemeClr val="bg1"/>
                </a:solidFill>
                <a:latin typeface="Palatino Linotype" panose="02040502050505030304" pitchFamily="18" charset="0"/>
              </a:rPr>
              <a:t>Play a vital role in uplifting Girl Scouts as they pursue the organization’s highest honor.</a:t>
            </a:r>
          </a:p>
          <a:p>
            <a:pPr marL="285750" indent="-285750">
              <a:buFont typeface="Arial" panose="020B0604020202020204" pitchFamily="34" charset="0"/>
              <a:buChar char="•"/>
            </a:pPr>
            <a:endParaRPr lang="en-US" sz="1400" dirty="0">
              <a:solidFill>
                <a:schemeClr val="bg1"/>
              </a:solidFill>
              <a:latin typeface="Palatino Linotype" panose="02040502050505030304" pitchFamily="18" charset="0"/>
            </a:endParaRPr>
          </a:p>
          <a:p>
            <a:r>
              <a:rPr lang="en-US" sz="1400" dirty="0">
                <a:solidFill>
                  <a:schemeClr val="bg1"/>
                </a:solidFill>
                <a:latin typeface="Palatino Linotype" panose="02040502050505030304" pitchFamily="18" charset="0"/>
              </a:rPr>
              <a:t>Interested? </a:t>
            </a:r>
          </a:p>
          <a:p>
            <a:r>
              <a:rPr lang="en-US" sz="1400" b="1" dirty="0">
                <a:solidFill>
                  <a:schemeClr val="bg1"/>
                </a:solidFill>
                <a:latin typeface="Palatino Linotype" panose="02040502050505030304" pitchFamily="18" charset="0"/>
              </a:rPr>
              <a:t>Email customercare@gsgcf.org</a:t>
            </a:r>
            <a:r>
              <a:rPr lang="en-US" sz="1400" dirty="0">
                <a:solidFill>
                  <a:schemeClr val="bg1"/>
                </a:solidFill>
                <a:latin typeface="Palatino Linotype" panose="02040502050505030304" pitchFamily="18" charset="0"/>
              </a:rPr>
              <a:t> to learn more about this rewarding volunteer opportunity.</a:t>
            </a:r>
            <a:endParaRPr lang="en-US" sz="1400" b="1" i="1" dirty="0">
              <a:solidFill>
                <a:schemeClr val="bg1"/>
              </a:solidFill>
              <a:latin typeface="Palatino Linotype" panose="02040502050505030304" pitchFamily="18" charset="0"/>
            </a:endParaRPr>
          </a:p>
        </p:txBody>
      </p:sp>
      <p:sp>
        <p:nvSpPr>
          <p:cNvPr id="2" name="Oval 1">
            <a:extLst>
              <a:ext uri="{FF2B5EF4-FFF2-40B4-BE49-F238E27FC236}">
                <a16:creationId xmlns:a16="http://schemas.microsoft.com/office/drawing/2014/main" id="{2BF281BB-A44F-D980-09EE-A797B64E2C66}"/>
              </a:ext>
            </a:extLst>
          </p:cNvPr>
          <p:cNvSpPr/>
          <p:nvPr/>
        </p:nvSpPr>
        <p:spPr>
          <a:xfrm rot="20795253">
            <a:off x="-8026" y="909969"/>
            <a:ext cx="4573224" cy="1538735"/>
          </a:xfrm>
          <a:prstGeom prst="ellipse">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16 Gold Award Girl Scouts </a:t>
            </a:r>
          </a:p>
          <a:p>
            <a:pPr algn="ctr"/>
            <a:r>
              <a:rPr lang="en-US" sz="1600" dirty="0"/>
              <a:t>recognized in 2025-26!</a:t>
            </a:r>
          </a:p>
        </p:txBody>
      </p:sp>
      <p:pic>
        <p:nvPicPr>
          <p:cNvPr id="3" name="Picture 2" descr="QR Code Image">
            <a:extLst>
              <a:ext uri="{FF2B5EF4-FFF2-40B4-BE49-F238E27FC236}">
                <a16:creationId xmlns:a16="http://schemas.microsoft.com/office/drawing/2014/main" id="{57497EF3-6012-F536-2D80-091F081EC651}"/>
              </a:ext>
            </a:extLst>
          </p:cNvPr>
          <p:cNvPicPr>
            <a:picLocks noChangeAspect="1"/>
          </p:cNvPicPr>
          <p:nvPr/>
        </p:nvPicPr>
        <p:blipFill>
          <a:blip r:embed="rId2"/>
          <a:stretch>
            <a:fillRect/>
          </a:stretch>
        </p:blipFill>
        <p:spPr>
          <a:xfrm>
            <a:off x="2168297" y="2696764"/>
            <a:ext cx="2113780" cy="2113780"/>
          </a:xfrm>
          <a:prstGeom prst="rect">
            <a:avLst/>
          </a:prstGeom>
        </p:spPr>
      </p:pic>
      <p:pic>
        <p:nvPicPr>
          <p:cNvPr id="6" name="Picture 5" descr="I am Going for the Gold in a Pandemic – The Mayfield Crier">
            <a:extLst>
              <a:ext uri="{FF2B5EF4-FFF2-40B4-BE49-F238E27FC236}">
                <a16:creationId xmlns:a16="http://schemas.microsoft.com/office/drawing/2014/main" id="{1382DD36-4B33-C29E-C926-E2500479C16A}"/>
              </a:ext>
            </a:extLst>
          </p:cNvPr>
          <p:cNvPicPr>
            <a:picLocks noChangeAspect="1"/>
          </p:cNvPicPr>
          <p:nvPr/>
        </p:nvPicPr>
        <p:blipFill>
          <a:blip r:embed="rId3"/>
          <a:stretch>
            <a:fillRect/>
          </a:stretch>
        </p:blipFill>
        <p:spPr>
          <a:xfrm>
            <a:off x="160346" y="3071729"/>
            <a:ext cx="1513210" cy="1492989"/>
          </a:xfrm>
          <a:prstGeom prst="rect">
            <a:avLst/>
          </a:prstGeom>
        </p:spPr>
      </p:pic>
    </p:spTree>
    <p:extLst>
      <p:ext uri="{BB962C8B-B14F-4D97-AF65-F5344CB8AC3E}">
        <p14:creationId xmlns:p14="http://schemas.microsoft.com/office/powerpoint/2010/main" val="3345779951"/>
      </p:ext>
    </p:extLst>
  </p:cSld>
  <p:clrMapOvr>
    <a:masterClrMapping/>
  </p:clrMapOvr>
  <p:transition>
    <p:fade/>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E1DF9-C0E0-DB38-E91A-69FF034721DD}"/>
            </a:ext>
          </a:extLst>
        </p:cNvPr>
        <p:cNvGrpSpPr/>
        <p:nvPr/>
      </p:nvGrpSpPr>
      <p:grpSpPr>
        <a:xfrm>
          <a:off x="0" y="0"/>
          <a:ext cx="0" cy="0"/>
          <a:chOff x="0" y="0"/>
          <a:chExt cx="0" cy="0"/>
        </a:xfrm>
      </p:grpSpPr>
      <p:pic>
        <p:nvPicPr>
          <p:cNvPr id="6" name="Picture 5" descr="A purple and black logo&#10;&#10;AI-generated content may be incorrect.">
            <a:extLst>
              <a:ext uri="{FF2B5EF4-FFF2-40B4-BE49-F238E27FC236}">
                <a16:creationId xmlns:a16="http://schemas.microsoft.com/office/drawing/2014/main" id="{DE095E8C-D966-FA6B-5F4B-9C105CE9540F}"/>
              </a:ext>
            </a:extLst>
          </p:cNvPr>
          <p:cNvPicPr>
            <a:picLocks noChangeAspect="1"/>
          </p:cNvPicPr>
          <p:nvPr/>
        </p:nvPicPr>
        <p:blipFill>
          <a:blip r:embed="rId2"/>
          <a:stretch>
            <a:fillRect/>
          </a:stretch>
        </p:blipFill>
        <p:spPr>
          <a:xfrm>
            <a:off x="0" y="0"/>
            <a:ext cx="9144000" cy="2143125"/>
          </a:xfrm>
          <a:prstGeom prst="rect">
            <a:avLst/>
          </a:prstGeom>
        </p:spPr>
      </p:pic>
      <p:sp>
        <p:nvSpPr>
          <p:cNvPr id="8" name="TextBox 7">
            <a:extLst>
              <a:ext uri="{FF2B5EF4-FFF2-40B4-BE49-F238E27FC236}">
                <a16:creationId xmlns:a16="http://schemas.microsoft.com/office/drawing/2014/main" id="{08271C98-0E07-EDB7-2F8E-735559A5E15E}"/>
              </a:ext>
            </a:extLst>
          </p:cNvPr>
          <p:cNvSpPr txBox="1"/>
          <p:nvPr/>
        </p:nvSpPr>
        <p:spPr>
          <a:xfrm>
            <a:off x="1062811" y="2334622"/>
            <a:ext cx="7450446" cy="2800767"/>
          </a:xfrm>
          <a:prstGeom prst="rect">
            <a:avLst/>
          </a:prstGeom>
          <a:noFill/>
          <a:ln>
            <a:noFill/>
          </a:ln>
        </p:spPr>
        <p:txBody>
          <a:bodyPr wrap="square">
            <a:spAutoFit/>
          </a:bodyPr>
          <a:lstStyle/>
          <a:p>
            <a:pPr fontAlgn="base"/>
            <a:r>
              <a:rPr lang="en-US" sz="1600" dirty="0"/>
              <a:t>Girl Scout Cadettes, Seniors, and Ambassadors who have an interest in broadcast, print, or digital media are invited to participate in Media Marvels to gain hands-on experience in media, journalism, public relations, and social media.</a:t>
            </a:r>
          </a:p>
          <a:p>
            <a:pPr fontAlgn="base"/>
            <a:endParaRPr lang="en-US" sz="1600" dirty="0"/>
          </a:p>
          <a:p>
            <a:pPr marL="285750" indent="-285750" fontAlgn="base">
              <a:buFont typeface="Arial" panose="020B0604020202020204" pitchFamily="34" charset="0"/>
              <a:buChar char="•"/>
            </a:pPr>
            <a:r>
              <a:rPr lang="en-US" sz="1600" dirty="0"/>
              <a:t>Monthly Zoom Calls</a:t>
            </a:r>
          </a:p>
          <a:p>
            <a:pPr marL="285750" indent="-285750" fontAlgn="base">
              <a:buFont typeface="Arial" panose="020B0604020202020204" pitchFamily="34" charset="0"/>
              <a:buChar char="•"/>
            </a:pPr>
            <a:r>
              <a:rPr lang="en-US" sz="1600" dirty="0"/>
              <a:t>Media training</a:t>
            </a:r>
          </a:p>
          <a:p>
            <a:pPr marL="285750" indent="-285750" fontAlgn="base">
              <a:buFont typeface="Arial" panose="020B0604020202020204" pitchFamily="34" charset="0"/>
              <a:buChar char="•"/>
            </a:pPr>
            <a:r>
              <a:rPr lang="en-US" sz="1600" dirty="0"/>
              <a:t>Media Marvels Campout – January 15-18</a:t>
            </a:r>
          </a:p>
          <a:p>
            <a:pPr marL="285750" indent="-285750" fontAlgn="base">
              <a:buFont typeface="Arial" panose="020B0604020202020204" pitchFamily="34" charset="0"/>
              <a:buChar char="•"/>
            </a:pPr>
            <a:r>
              <a:rPr lang="en-US" sz="1600" dirty="0"/>
              <a:t>Opportunities to contribute to the GSGCF Blog and Social Media</a:t>
            </a:r>
          </a:p>
          <a:p>
            <a:pPr fontAlgn="base"/>
            <a:endParaRPr lang="en-US" sz="1600" kern="100" dirty="0">
              <a:latin typeface="Palatino Linotype" panose="02040502050505030304" pitchFamily="18" charset="0"/>
              <a:ea typeface="Aptos" panose="020B0004020202020204" pitchFamily="34" charset="0"/>
              <a:cs typeface="Segoe UI Emoji" panose="020B0502040204020203" pitchFamily="34" charset="0"/>
            </a:endParaRPr>
          </a:p>
          <a:p>
            <a:pPr marL="0" marR="0">
              <a:spcAft>
                <a:spcPts val="800"/>
              </a:spcAft>
            </a:pPr>
            <a:r>
              <a:rPr lang="en-US" sz="1600" kern="100" dirty="0">
                <a:effectLst/>
                <a:latin typeface="Palatino Linotype" panose="02040502050505030304" pitchFamily="18" charset="0"/>
                <a:ea typeface="Aptos" panose="020B0004020202020204" pitchFamily="34" charset="0"/>
                <a:cs typeface="Segoe UI Emoji" panose="020B0502040204020203" pitchFamily="34" charset="0"/>
              </a:rPr>
              <a:t>Stay tuned—there’s so much more to come from this amazing girl-led program.</a:t>
            </a:r>
            <a:endParaRPr lang="en-US" sz="1400" kern="100" dirty="0">
              <a:effectLst/>
              <a:latin typeface="Palatino Linotype" panose="0204050205050503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72999319"/>
      </p:ext>
    </p:extLst>
  </p:cSld>
  <p:clrMapOvr>
    <a:masterClrMapping/>
  </p:clrMapOvr>
  <p:transition>
    <p:fade/>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7884DEE-C8C1-7A4B-ABFF-C1C8986B702D}"/>
              </a:ext>
            </a:extLst>
          </p:cNvPr>
          <p:cNvSpPr>
            <a:spLocks noGrp="1"/>
          </p:cNvSpPr>
          <p:nvPr>
            <p:ph type="title"/>
          </p:nvPr>
        </p:nvSpPr>
        <p:spPr>
          <a:xfrm>
            <a:off x="218904" y="1533121"/>
            <a:ext cx="4237781" cy="2077261"/>
          </a:xfrm>
        </p:spPr>
        <p:txBody>
          <a:bodyPr>
            <a:normAutofit/>
          </a:bodyPr>
          <a:lstStyle/>
          <a:p>
            <a:r>
              <a:rPr lang="en-US" sz="4800" dirty="0">
                <a:latin typeface="Palatino Linotype"/>
              </a:rPr>
              <a:t>Volunteer </a:t>
            </a:r>
            <a:br>
              <a:rPr lang="en-US" sz="4800" dirty="0">
                <a:latin typeface="Palatino Linotype"/>
              </a:rPr>
            </a:br>
            <a:r>
              <a:rPr lang="en-US" sz="4800" dirty="0">
                <a:latin typeface="Palatino Linotype"/>
              </a:rPr>
              <a:t>Advisory </a:t>
            </a:r>
            <a:br>
              <a:rPr lang="en-US" sz="4800" dirty="0">
                <a:latin typeface="Palatino Linotype"/>
              </a:rPr>
            </a:br>
            <a:r>
              <a:rPr lang="en-US" sz="4800" dirty="0">
                <a:latin typeface="Palatino Linotype"/>
              </a:rPr>
              <a:t>Committee</a:t>
            </a:r>
          </a:p>
        </p:txBody>
      </p:sp>
      <p:sp>
        <p:nvSpPr>
          <p:cNvPr id="9" name="Text Placeholder 8">
            <a:extLst>
              <a:ext uri="{FF2B5EF4-FFF2-40B4-BE49-F238E27FC236}">
                <a16:creationId xmlns:a16="http://schemas.microsoft.com/office/drawing/2014/main" id="{152C15F0-477B-894D-899E-D414C9203764}"/>
              </a:ext>
            </a:extLst>
          </p:cNvPr>
          <p:cNvSpPr>
            <a:spLocks noGrp="1"/>
          </p:cNvSpPr>
          <p:nvPr>
            <p:ph type="body" sz="quarter" idx="20"/>
          </p:nvPr>
        </p:nvSpPr>
        <p:spPr>
          <a:xfrm>
            <a:off x="190500" y="-1"/>
            <a:ext cx="8809781" cy="257175"/>
          </a:xfrm>
        </p:spPr>
        <p:txBody>
          <a:bodyPr>
            <a:normAutofit/>
          </a:bodyPr>
          <a:lstStyle/>
          <a:p>
            <a:endParaRPr lang="en-US" dirty="0"/>
          </a:p>
          <a:p>
            <a:endParaRPr lang="en-US" dirty="0"/>
          </a:p>
        </p:txBody>
      </p:sp>
      <p:sp>
        <p:nvSpPr>
          <p:cNvPr id="15" name="Slide Number Placeholder 14">
            <a:extLst>
              <a:ext uri="{FF2B5EF4-FFF2-40B4-BE49-F238E27FC236}">
                <a16:creationId xmlns:a16="http://schemas.microsoft.com/office/drawing/2014/main" id="{738B8FA2-867C-F34D-BA14-7DEAFCDF1188}"/>
              </a:ext>
            </a:extLst>
          </p:cNvPr>
          <p:cNvSpPr>
            <a:spLocks noGrp="1"/>
          </p:cNvSpPr>
          <p:nvPr>
            <p:ph type="sldNum" sz="quarter" idx="12"/>
          </p:nvPr>
        </p:nvSpPr>
        <p:spPr/>
        <p:txBody>
          <a:bodyPr/>
          <a:lstStyle/>
          <a:p>
            <a:fld id="{7691CCDB-B024-8747-B233-CAD1CBC7A901}" type="slidenum">
              <a:rPr lang="en-US" smtClean="0"/>
              <a:pPr/>
              <a:t>98</a:t>
            </a:fld>
            <a:endParaRPr lang="en-US"/>
          </a:p>
        </p:txBody>
      </p:sp>
      <p:sp>
        <p:nvSpPr>
          <p:cNvPr id="17" name="Footer Placeholder 16">
            <a:extLst>
              <a:ext uri="{FF2B5EF4-FFF2-40B4-BE49-F238E27FC236}">
                <a16:creationId xmlns:a16="http://schemas.microsoft.com/office/drawing/2014/main" id="{F8C3664F-21D1-0346-AF44-6FF3E2E76FEB}"/>
              </a:ext>
            </a:extLst>
          </p:cNvPr>
          <p:cNvSpPr>
            <a:spLocks noGrp="1"/>
          </p:cNvSpPr>
          <p:nvPr>
            <p:ph type="ftr" sz="quarter" idx="3"/>
          </p:nvPr>
        </p:nvSpPr>
        <p:spPr/>
        <p:txBody>
          <a:bodyPr/>
          <a:lstStyle/>
          <a:p>
            <a:r>
              <a:rPr lang="en-US"/>
              <a:t>©2021 Girl Scouts of the USA. All Rights Reserved.  Not for public distribution.</a:t>
            </a:r>
          </a:p>
        </p:txBody>
      </p:sp>
      <p:pic>
        <p:nvPicPr>
          <p:cNvPr id="2" name="Picture 1" descr="A qr code with a white background&#10;&#10;AI-generated content may be incorrect.">
            <a:extLst>
              <a:ext uri="{FF2B5EF4-FFF2-40B4-BE49-F238E27FC236}">
                <a16:creationId xmlns:a16="http://schemas.microsoft.com/office/drawing/2014/main" id="{90ED5446-85B3-4528-37BA-F869CCBE24FF}"/>
              </a:ext>
            </a:extLst>
          </p:cNvPr>
          <p:cNvPicPr>
            <a:picLocks noChangeAspect="1"/>
          </p:cNvPicPr>
          <p:nvPr/>
        </p:nvPicPr>
        <p:blipFill>
          <a:blip r:embed="rId2"/>
          <a:stretch>
            <a:fillRect/>
          </a:stretch>
        </p:blipFill>
        <p:spPr>
          <a:xfrm>
            <a:off x="4594678" y="435429"/>
            <a:ext cx="2274157" cy="2293594"/>
          </a:xfrm>
          <a:prstGeom prst="rect">
            <a:avLst/>
          </a:prstGeom>
        </p:spPr>
      </p:pic>
      <p:sp>
        <p:nvSpPr>
          <p:cNvPr id="3" name="Rectangle: Rounded Corners 2">
            <a:extLst>
              <a:ext uri="{FF2B5EF4-FFF2-40B4-BE49-F238E27FC236}">
                <a16:creationId xmlns:a16="http://schemas.microsoft.com/office/drawing/2014/main" id="{4446E0D8-E3E0-53A5-7501-A59A3CF26F36}"/>
              </a:ext>
            </a:extLst>
          </p:cNvPr>
          <p:cNvSpPr/>
          <p:nvPr/>
        </p:nvSpPr>
        <p:spPr>
          <a:xfrm>
            <a:off x="4687317" y="3149638"/>
            <a:ext cx="3884427" cy="1230976"/>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400" dirty="0">
                <a:solidFill>
                  <a:schemeClr val="tx1"/>
                </a:solidFill>
              </a:rPr>
              <a:t>1-year commitment</a:t>
            </a:r>
          </a:p>
          <a:p>
            <a:pPr marL="285750" indent="-285750">
              <a:buFont typeface="Arial" panose="020B0604020202020204" pitchFamily="34" charset="0"/>
              <a:buChar char="•"/>
            </a:pPr>
            <a:r>
              <a:rPr lang="en-US" sz="1400" dirty="0">
                <a:solidFill>
                  <a:schemeClr val="tx1"/>
                </a:solidFill>
              </a:rPr>
              <a:t>Monthly meeting, last Wednesday 7pm</a:t>
            </a:r>
          </a:p>
          <a:p>
            <a:pPr marL="285750" indent="-285750">
              <a:buFont typeface="Arial" panose="020B0604020202020204" pitchFamily="34" charset="0"/>
              <a:buChar char="•"/>
            </a:pPr>
            <a:r>
              <a:rPr lang="en-US" sz="1400" dirty="0">
                <a:solidFill>
                  <a:schemeClr val="tx1"/>
                </a:solidFill>
              </a:rPr>
              <a:t>Give honest feedback to benefit all</a:t>
            </a:r>
          </a:p>
          <a:p>
            <a:pPr marL="285750" indent="-285750">
              <a:buFont typeface="Arial" panose="020B0604020202020204" pitchFamily="34" charset="0"/>
              <a:buChar char="•"/>
            </a:pPr>
            <a:r>
              <a:rPr lang="en-US" sz="1400" dirty="0">
                <a:solidFill>
                  <a:schemeClr val="tx1"/>
                </a:solidFill>
              </a:rPr>
              <a:t>Each month has a new topic to discuss</a:t>
            </a:r>
          </a:p>
        </p:txBody>
      </p:sp>
    </p:spTree>
    <p:extLst>
      <p:ext uri="{BB962C8B-B14F-4D97-AF65-F5344CB8AC3E}">
        <p14:creationId xmlns:p14="http://schemas.microsoft.com/office/powerpoint/2010/main" val="3799877541"/>
      </p:ext>
    </p:extLst>
  </p:cSld>
  <p:clrMapOvr>
    <a:masterClrMapping/>
  </p:clrMapOvr>
  <p:transition>
    <p:fade/>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F3747E0F-56F8-0B40-AE20-8393F8114873}"/>
              </a:ext>
            </a:extLst>
          </p:cNvPr>
          <p:cNvSpPr>
            <a:spLocks noGrp="1"/>
          </p:cNvSpPr>
          <p:nvPr>
            <p:ph type="sldNum" sz="quarter" idx="12"/>
          </p:nvPr>
        </p:nvSpPr>
        <p:spPr/>
        <p:txBody>
          <a:bodyPr/>
          <a:lstStyle/>
          <a:p>
            <a:fld id="{7691CCDB-B024-8747-B233-CAD1CBC7A901}" type="slidenum">
              <a:rPr lang="en-US" smtClean="0"/>
              <a:pPr/>
              <a:t>99</a:t>
            </a:fld>
            <a:endParaRPr lang="en-US"/>
          </a:p>
        </p:txBody>
      </p:sp>
      <p:sp>
        <p:nvSpPr>
          <p:cNvPr id="13" name="Title 3">
            <a:extLst>
              <a:ext uri="{FF2B5EF4-FFF2-40B4-BE49-F238E27FC236}">
                <a16:creationId xmlns:a16="http://schemas.microsoft.com/office/drawing/2014/main" id="{81DC0D94-97DA-E74C-BCBA-6640EB08D3EB}"/>
              </a:ext>
            </a:extLst>
          </p:cNvPr>
          <p:cNvSpPr>
            <a:spLocks noGrp="1"/>
          </p:cNvSpPr>
          <p:nvPr>
            <p:ph type="title"/>
          </p:nvPr>
        </p:nvSpPr>
        <p:spPr>
          <a:xfrm>
            <a:off x="295975" y="151504"/>
            <a:ext cx="4325644" cy="606633"/>
          </a:xfrm>
        </p:spPr>
        <p:txBody>
          <a:bodyPr/>
          <a:lstStyle/>
          <a:p>
            <a:pPr algn="ctr"/>
            <a:r>
              <a:rPr lang="en-US" sz="3200" b="1" dirty="0"/>
              <a:t>Product Program Stats</a:t>
            </a:r>
          </a:p>
        </p:txBody>
      </p:sp>
      <p:sp>
        <p:nvSpPr>
          <p:cNvPr id="17" name="Footer Placeholder 16">
            <a:extLst>
              <a:ext uri="{FF2B5EF4-FFF2-40B4-BE49-F238E27FC236}">
                <a16:creationId xmlns:a16="http://schemas.microsoft.com/office/drawing/2014/main" id="{A47E34E8-7169-F346-9F1E-0AC197E608BB}"/>
              </a:ext>
            </a:extLst>
          </p:cNvPr>
          <p:cNvSpPr>
            <a:spLocks noGrp="1"/>
          </p:cNvSpPr>
          <p:nvPr>
            <p:ph type="ftr" sz="quarter" idx="3"/>
          </p:nvPr>
        </p:nvSpPr>
        <p:spPr/>
        <p:txBody>
          <a:bodyPr/>
          <a:lstStyle/>
          <a:p>
            <a:r>
              <a:rPr lang="en-US"/>
              <a:t>©2021 Girl Scouts of the USA. All Rights Reserved.  Not for public distribution.</a:t>
            </a:r>
          </a:p>
        </p:txBody>
      </p:sp>
      <p:sp>
        <p:nvSpPr>
          <p:cNvPr id="8" name="Text Placeholder 4">
            <a:extLst>
              <a:ext uri="{FF2B5EF4-FFF2-40B4-BE49-F238E27FC236}">
                <a16:creationId xmlns:a16="http://schemas.microsoft.com/office/drawing/2014/main" id="{515EA979-8956-1A4D-8CD8-AE1373E23D1C}"/>
              </a:ext>
            </a:extLst>
          </p:cNvPr>
          <p:cNvSpPr txBox="1">
            <a:spLocks/>
          </p:cNvSpPr>
          <p:nvPr/>
        </p:nvSpPr>
        <p:spPr>
          <a:xfrm>
            <a:off x="221192" y="755844"/>
            <a:ext cx="6898008" cy="1903297"/>
          </a:xfrm>
          <a:prstGeom prst="rect">
            <a:avLst/>
          </a:prstGeom>
        </p:spPr>
        <p:txBody>
          <a:bodyPr vert="horz" lIns="0" tIns="45720" rIns="91440" bIns="45720"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000" b="1" dirty="0">
                <a:latin typeface="Palatino Linotype"/>
              </a:rPr>
              <a:t>2025 Fall Product Program : Mags and Munchies Review</a:t>
            </a:r>
          </a:p>
          <a:p>
            <a:endParaRPr lang="en-US" sz="1800" b="1" dirty="0">
              <a:solidFill>
                <a:srgbClr val="FF0000"/>
              </a:solidFill>
            </a:endParaRPr>
          </a:p>
          <a:p>
            <a:pPr marL="799465" lvl="1" indent="-283210">
              <a:buFont typeface="Wingdings" panose="05000000000000000000" pitchFamily="2" charset="2"/>
              <a:buChar char="Ø"/>
            </a:pPr>
            <a:r>
              <a:rPr lang="en-US" sz="1800" dirty="0">
                <a:latin typeface="Palatino Linotype"/>
              </a:rPr>
              <a:t>	Sales were down 9% from 2024. </a:t>
            </a:r>
          </a:p>
          <a:p>
            <a:pPr marL="799465" lvl="1" indent="-283210">
              <a:buFont typeface="Wingdings" panose="05000000000000000000" pitchFamily="2" charset="2"/>
              <a:buChar char="Ø"/>
            </a:pPr>
            <a:r>
              <a:rPr lang="en-US" sz="1800" dirty="0">
                <a:latin typeface="Palatino Linotype"/>
              </a:rPr>
              <a:t>	Added Candles to the lineup. </a:t>
            </a:r>
          </a:p>
          <a:p>
            <a:pPr marL="799465" lvl="1" indent="-283210">
              <a:buFont typeface="Wingdings" panose="05000000000000000000" pitchFamily="2" charset="2"/>
              <a:buChar char="Ø"/>
            </a:pPr>
            <a:r>
              <a:rPr lang="en-US" sz="1800" dirty="0">
                <a:latin typeface="Palatino Linotype"/>
              </a:rPr>
              <a:t>	Girl Participation was down 2%!</a:t>
            </a:r>
          </a:p>
          <a:p>
            <a:pPr marL="799465" lvl="1" indent="-283210">
              <a:buFont typeface="Wingdings" panose="05000000000000000000" pitchFamily="2" charset="2"/>
              <a:buChar char="Ø"/>
            </a:pPr>
            <a:endParaRPr lang="en-US" sz="1800" dirty="0">
              <a:latin typeface="Palatino Linotype"/>
            </a:endParaRPr>
          </a:p>
          <a:p>
            <a:pPr marL="799465" lvl="1" indent="-283210">
              <a:buFont typeface="Wingdings" panose="05000000000000000000" pitchFamily="2" charset="2"/>
              <a:buChar char="Ø"/>
            </a:pPr>
            <a:r>
              <a:rPr lang="en-US" sz="1800" dirty="0">
                <a:latin typeface="Palatino Linotype"/>
              </a:rPr>
              <a:t>17 girls achieved our top seller level!  </a:t>
            </a:r>
          </a:p>
          <a:p>
            <a:r>
              <a:rPr lang="en-US" sz="1800" dirty="0">
                <a:latin typeface="Palatino Linotype"/>
              </a:rPr>
              <a:t>	</a:t>
            </a:r>
          </a:p>
          <a:p>
            <a:endParaRPr lang="en-US" sz="1800" b="1" dirty="0"/>
          </a:p>
          <a:p>
            <a:endParaRPr lang="en-US" sz="1800" dirty="0"/>
          </a:p>
        </p:txBody>
      </p:sp>
      <p:pic>
        <p:nvPicPr>
          <p:cNvPr id="4" name="Picture 3">
            <a:extLst>
              <a:ext uri="{FF2B5EF4-FFF2-40B4-BE49-F238E27FC236}">
                <a16:creationId xmlns:a16="http://schemas.microsoft.com/office/drawing/2014/main" id="{6AC4580D-472F-31F2-46EC-834DE90CC502}"/>
              </a:ext>
            </a:extLst>
          </p:cNvPr>
          <p:cNvPicPr>
            <a:picLocks noChangeAspect="1"/>
          </p:cNvPicPr>
          <p:nvPr/>
        </p:nvPicPr>
        <p:blipFill>
          <a:blip r:embed="rId3"/>
          <a:stretch>
            <a:fillRect/>
          </a:stretch>
        </p:blipFill>
        <p:spPr>
          <a:xfrm>
            <a:off x="110556" y="2907074"/>
            <a:ext cx="2348241" cy="2010525"/>
          </a:xfrm>
          <a:prstGeom prst="rect">
            <a:avLst/>
          </a:prstGeom>
        </p:spPr>
      </p:pic>
      <p:pic>
        <p:nvPicPr>
          <p:cNvPr id="3" name="Picture 2">
            <a:extLst>
              <a:ext uri="{FF2B5EF4-FFF2-40B4-BE49-F238E27FC236}">
                <a16:creationId xmlns:a16="http://schemas.microsoft.com/office/drawing/2014/main" id="{0F89CF3D-1A58-BCE6-BCBB-7F0EDC2C1823}"/>
              </a:ext>
            </a:extLst>
          </p:cNvPr>
          <p:cNvPicPr>
            <a:picLocks noChangeAspect="1"/>
          </p:cNvPicPr>
          <p:nvPr/>
        </p:nvPicPr>
        <p:blipFill>
          <a:blip r:embed="rId4"/>
          <a:stretch>
            <a:fillRect/>
          </a:stretch>
        </p:blipFill>
        <p:spPr>
          <a:xfrm>
            <a:off x="4999165" y="1881645"/>
            <a:ext cx="3923643" cy="2942733"/>
          </a:xfrm>
          <a:prstGeom prst="rect">
            <a:avLst/>
          </a:prstGeom>
        </p:spPr>
      </p:pic>
    </p:spTree>
    <p:extLst>
      <p:ext uri="{BB962C8B-B14F-4D97-AF65-F5344CB8AC3E}">
        <p14:creationId xmlns:p14="http://schemas.microsoft.com/office/powerpoint/2010/main" val="266431564"/>
      </p:ext>
    </p:extLst>
  </p:cSld>
  <p:clrMapOvr>
    <a:masterClrMapping/>
  </p:clrMapOvr>
  <p:transition>
    <p:fade/>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F3747E0F-56F8-0B40-AE20-8393F8114873}"/>
              </a:ext>
            </a:extLst>
          </p:cNvPr>
          <p:cNvSpPr>
            <a:spLocks noGrp="1"/>
          </p:cNvSpPr>
          <p:nvPr>
            <p:ph type="sldNum" sz="quarter" idx="12"/>
          </p:nvPr>
        </p:nvSpPr>
        <p:spPr/>
        <p:txBody>
          <a:bodyPr/>
          <a:lstStyle/>
          <a:p>
            <a:fld id="{7691CCDB-B024-8747-B233-CAD1CBC7A901}" type="slidenum">
              <a:rPr lang="en-US" smtClean="0"/>
              <a:pPr/>
              <a:t>100</a:t>
            </a:fld>
            <a:endParaRPr lang="en-US"/>
          </a:p>
        </p:txBody>
      </p:sp>
      <p:sp>
        <p:nvSpPr>
          <p:cNvPr id="13" name="Title 3">
            <a:extLst>
              <a:ext uri="{FF2B5EF4-FFF2-40B4-BE49-F238E27FC236}">
                <a16:creationId xmlns:a16="http://schemas.microsoft.com/office/drawing/2014/main" id="{81DC0D94-97DA-E74C-BCBA-6640EB08D3EB}"/>
              </a:ext>
            </a:extLst>
          </p:cNvPr>
          <p:cNvSpPr>
            <a:spLocks noGrp="1"/>
          </p:cNvSpPr>
          <p:nvPr>
            <p:ph type="title"/>
          </p:nvPr>
        </p:nvSpPr>
        <p:spPr>
          <a:xfrm>
            <a:off x="225091" y="124846"/>
            <a:ext cx="4446146" cy="606633"/>
          </a:xfrm>
        </p:spPr>
        <p:txBody>
          <a:bodyPr/>
          <a:lstStyle/>
          <a:p>
            <a:pPr algn="ctr"/>
            <a:r>
              <a:rPr lang="en-US" sz="3200" b="1" dirty="0"/>
              <a:t>Product Program Stats</a:t>
            </a:r>
          </a:p>
        </p:txBody>
      </p:sp>
      <p:sp>
        <p:nvSpPr>
          <p:cNvPr id="17" name="Footer Placeholder 16">
            <a:extLst>
              <a:ext uri="{FF2B5EF4-FFF2-40B4-BE49-F238E27FC236}">
                <a16:creationId xmlns:a16="http://schemas.microsoft.com/office/drawing/2014/main" id="{A47E34E8-7169-F346-9F1E-0AC197E608BB}"/>
              </a:ext>
            </a:extLst>
          </p:cNvPr>
          <p:cNvSpPr>
            <a:spLocks noGrp="1"/>
          </p:cNvSpPr>
          <p:nvPr>
            <p:ph type="ftr" sz="quarter" idx="3"/>
          </p:nvPr>
        </p:nvSpPr>
        <p:spPr/>
        <p:txBody>
          <a:bodyPr/>
          <a:lstStyle/>
          <a:p>
            <a:r>
              <a:rPr lang="en-US"/>
              <a:t>©2021 Girl Scouts of the USA. All Rights Reserved.  Not for public distribution.</a:t>
            </a:r>
          </a:p>
        </p:txBody>
      </p:sp>
      <p:sp>
        <p:nvSpPr>
          <p:cNvPr id="8" name="Text Placeholder 4">
            <a:extLst>
              <a:ext uri="{FF2B5EF4-FFF2-40B4-BE49-F238E27FC236}">
                <a16:creationId xmlns:a16="http://schemas.microsoft.com/office/drawing/2014/main" id="{515EA979-8956-1A4D-8CD8-AE1373E23D1C}"/>
              </a:ext>
            </a:extLst>
          </p:cNvPr>
          <p:cNvSpPr txBox="1">
            <a:spLocks/>
          </p:cNvSpPr>
          <p:nvPr/>
        </p:nvSpPr>
        <p:spPr>
          <a:xfrm>
            <a:off x="303394" y="1362344"/>
            <a:ext cx="6898008" cy="2872264"/>
          </a:xfrm>
          <a:prstGeom prst="rect">
            <a:avLst/>
          </a:prstGeom>
        </p:spPr>
        <p:txBody>
          <a:bodyPr vert="horz" lIns="0" tIns="45720" rIns="91440" bIns="45720" rtlCol="0" anchor="t">
            <a:noAutofit/>
          </a:bodyPr>
          <a:lstStyle>
            <a:lvl1pPr marL="0" marR="0" indent="0" algn="l" defTabSz="685783" rtl="0" eaLnBrk="1" fontAlgn="auto" latinLnBrk="0" hangingPunct="1">
              <a:lnSpc>
                <a:spcPct val="100000"/>
              </a:lnSpc>
              <a:spcBef>
                <a:spcPts val="0"/>
              </a:spcBef>
              <a:spcAft>
                <a:spcPts val="0"/>
              </a:spcAft>
              <a:buClrTx/>
              <a:buSzTx/>
              <a:buFont typeface="Arial" panose="020B0604020202020204" pitchFamily="34" charset="0"/>
              <a:buNone/>
              <a:tabLst/>
              <a:defRPr sz="1350" b="0" i="0" kern="1200">
                <a:solidFill>
                  <a:schemeClr val="tx1"/>
                </a:solidFill>
                <a:latin typeface="Palatino Linotype" panose="02040502050505030304" pitchFamily="18" charset="0"/>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350" b="0" i="0" kern="1200">
                <a:solidFill>
                  <a:schemeClr val="tx1"/>
                </a:solidFill>
                <a:latin typeface="Palatino Linotype" panose="02040502050505030304" pitchFamily="18" charset="0"/>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200" b="0" i="0" kern="1200">
                <a:solidFill>
                  <a:schemeClr val="tx1"/>
                </a:solidFill>
                <a:latin typeface="Palatino Linotype" panose="02040502050505030304" pitchFamily="18" charset="0"/>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050" b="0" i="0" kern="1200">
                <a:solidFill>
                  <a:schemeClr val="tx1"/>
                </a:solidFill>
                <a:latin typeface="Palatino Linotype" panose="02040502050505030304" pitchFamily="18" charset="0"/>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000" b="1" dirty="0">
                <a:latin typeface="Palatino Linotype"/>
              </a:rPr>
              <a:t>2026 Cookie Program Review</a:t>
            </a:r>
          </a:p>
          <a:p>
            <a:endParaRPr lang="en-US" sz="2000" b="1" dirty="0"/>
          </a:p>
          <a:p>
            <a:pPr marL="799465" lvl="1" indent="-285750">
              <a:buFont typeface="Wingdings" panose="05000000000000000000" pitchFamily="2" charset="2"/>
              <a:buChar char="Ø"/>
            </a:pPr>
            <a:r>
              <a:rPr lang="en-US" sz="1600" dirty="0" err="1">
                <a:latin typeface="Palatino Linotype"/>
              </a:rPr>
              <a:t>Exploremores</a:t>
            </a:r>
            <a:r>
              <a:rPr lang="en-US" sz="1600" dirty="0">
                <a:latin typeface="Palatino Linotype"/>
              </a:rPr>
              <a:t> joined the lineup </a:t>
            </a:r>
          </a:p>
          <a:p>
            <a:pPr marL="799465" lvl="1" indent="-285750">
              <a:buFont typeface="Wingdings" panose="05000000000000000000" pitchFamily="2" charset="2"/>
              <a:buChar char="Ø"/>
            </a:pPr>
            <a:r>
              <a:rPr lang="en-US" sz="1600" dirty="0">
                <a:latin typeface="Palatino Linotype"/>
              </a:rPr>
              <a:t>Sales were down 10.8% from 2025</a:t>
            </a:r>
          </a:p>
          <a:p>
            <a:pPr marL="799465" lvl="1" indent="-285750">
              <a:buFont typeface="Wingdings" panose="05000000000000000000" pitchFamily="2" charset="2"/>
              <a:buChar char="Ø"/>
            </a:pPr>
            <a:r>
              <a:rPr lang="en-US" sz="1600" dirty="0">
                <a:latin typeface="Palatino Linotype"/>
              </a:rPr>
              <a:t>Gift of Caring Packages donated:  40,060</a:t>
            </a:r>
          </a:p>
          <a:p>
            <a:pPr marL="799465" lvl="1" indent="-285750">
              <a:buFont typeface="Wingdings" panose="05000000000000000000" pitchFamily="2" charset="2"/>
              <a:buChar char="Ø"/>
            </a:pPr>
            <a:r>
              <a:rPr lang="en-US" sz="1600" dirty="0">
                <a:latin typeface="Palatino Linotype"/>
              </a:rPr>
              <a:t>Girl Participation was down 5%</a:t>
            </a:r>
          </a:p>
          <a:p>
            <a:pPr marL="799465" lvl="1" indent="-285750">
              <a:buFont typeface="Wingdings" panose="05000000000000000000" pitchFamily="2" charset="2"/>
              <a:buChar char="Ø"/>
            </a:pPr>
            <a:r>
              <a:rPr lang="en-US" sz="1600" dirty="0">
                <a:latin typeface="Palatino Linotype"/>
              </a:rPr>
              <a:t>Per Girl Average 372  --  National Average 245</a:t>
            </a:r>
          </a:p>
          <a:p>
            <a:r>
              <a:rPr lang="en-US" dirty="0">
                <a:latin typeface="Palatino Linotype"/>
              </a:rPr>
              <a:t>	</a:t>
            </a:r>
          </a:p>
          <a:p>
            <a:endParaRPr lang="en-US" dirty="0"/>
          </a:p>
          <a:p>
            <a:endParaRPr lang="en-US" dirty="0"/>
          </a:p>
        </p:txBody>
      </p:sp>
      <p:pic>
        <p:nvPicPr>
          <p:cNvPr id="16" name="Picture 15">
            <a:extLst>
              <a:ext uri="{FF2B5EF4-FFF2-40B4-BE49-F238E27FC236}">
                <a16:creationId xmlns:a16="http://schemas.microsoft.com/office/drawing/2014/main" id="{A38AC8D0-CCEC-3478-3B94-B5FC4ABF074F}"/>
              </a:ext>
            </a:extLst>
          </p:cNvPr>
          <p:cNvPicPr>
            <a:picLocks noChangeAspect="1"/>
          </p:cNvPicPr>
          <p:nvPr/>
        </p:nvPicPr>
        <p:blipFill>
          <a:blip r:embed="rId3"/>
          <a:stretch>
            <a:fillRect/>
          </a:stretch>
        </p:blipFill>
        <p:spPr>
          <a:xfrm>
            <a:off x="5501599" y="2134358"/>
            <a:ext cx="3399606" cy="3009142"/>
          </a:xfrm>
          <a:prstGeom prst="rect">
            <a:avLst/>
          </a:prstGeom>
        </p:spPr>
      </p:pic>
    </p:spTree>
    <p:extLst>
      <p:ext uri="{BB962C8B-B14F-4D97-AF65-F5344CB8AC3E}">
        <p14:creationId xmlns:p14="http://schemas.microsoft.com/office/powerpoint/2010/main" val="2705501023"/>
      </p:ext>
    </p:extLst>
  </p:cSld>
  <p:clrMapOvr>
    <a:masterClrMapping/>
  </p:clrMapOvr>
  <p:transition>
    <p:fade/>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B102C8E9-A1E6-F34F-AA56-CF80DF8AE5AD}"/>
              </a:ext>
            </a:extLst>
          </p:cNvPr>
          <p:cNvSpPr>
            <a:spLocks noGrp="1"/>
          </p:cNvSpPr>
          <p:nvPr>
            <p:ph type="sldNum" sz="quarter" idx="12"/>
          </p:nvPr>
        </p:nvSpPr>
        <p:spPr/>
        <p:txBody>
          <a:bodyPr/>
          <a:lstStyle/>
          <a:p>
            <a:fld id="{7691CCDB-B024-8747-B233-CAD1CBC7A901}" type="slidenum">
              <a:rPr lang="en-US" smtClean="0"/>
              <a:pPr/>
              <a:t>101</a:t>
            </a:fld>
            <a:endParaRPr lang="en-US"/>
          </a:p>
        </p:txBody>
      </p:sp>
      <p:sp>
        <p:nvSpPr>
          <p:cNvPr id="13" name="Footer Placeholder 12">
            <a:extLst>
              <a:ext uri="{FF2B5EF4-FFF2-40B4-BE49-F238E27FC236}">
                <a16:creationId xmlns:a16="http://schemas.microsoft.com/office/drawing/2014/main" id="{05BB1392-A108-2842-A2AD-8477207322D3}"/>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
        <p:nvSpPr>
          <p:cNvPr id="4" name="TextBox 3">
            <a:extLst>
              <a:ext uri="{FF2B5EF4-FFF2-40B4-BE49-F238E27FC236}">
                <a16:creationId xmlns:a16="http://schemas.microsoft.com/office/drawing/2014/main" id="{5D9ECCBA-3F34-4E21-EDB0-8C5BFA1B9251}"/>
              </a:ext>
            </a:extLst>
          </p:cNvPr>
          <p:cNvSpPr txBox="1"/>
          <p:nvPr/>
        </p:nvSpPr>
        <p:spPr>
          <a:xfrm>
            <a:off x="256709" y="1185827"/>
            <a:ext cx="5183408" cy="1477328"/>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1800" dirty="0">
                <a:latin typeface="Palatino Linotype"/>
              </a:rPr>
              <a:t>Returning items in </a:t>
            </a:r>
            <a:r>
              <a:rPr lang="en-US" sz="1800" b="1" dirty="0">
                <a:latin typeface="Palatino Linotype"/>
              </a:rPr>
              <a:t>Mags &amp; Munchies</a:t>
            </a:r>
            <a:r>
              <a:rPr lang="en-US" sz="1800" dirty="0">
                <a:latin typeface="Palatino Linotype"/>
              </a:rPr>
              <a:t> Program </a:t>
            </a:r>
          </a:p>
          <a:p>
            <a:endParaRPr lang="en-US" sz="1800" dirty="0">
              <a:latin typeface="Palatino Linotype"/>
            </a:endParaRPr>
          </a:p>
          <a:p>
            <a:pPr marL="285750" indent="-285750">
              <a:buFont typeface="Arial"/>
              <a:buChar char="•"/>
            </a:pPr>
            <a:r>
              <a:rPr lang="en-US" sz="1800" dirty="0">
                <a:latin typeface="Palatino Linotype"/>
              </a:rPr>
              <a:t>Munchies</a:t>
            </a:r>
          </a:p>
          <a:p>
            <a:pPr marL="285750" indent="-285750">
              <a:buFont typeface="Arial"/>
              <a:buChar char="•"/>
            </a:pPr>
            <a:r>
              <a:rPr lang="en-US" sz="1800" dirty="0">
                <a:latin typeface="Palatino Linotype"/>
              </a:rPr>
              <a:t>Magazines</a:t>
            </a:r>
          </a:p>
          <a:p>
            <a:pPr marL="285750" indent="-285750">
              <a:buFont typeface="Arial"/>
              <a:buChar char="•"/>
            </a:pPr>
            <a:r>
              <a:rPr lang="en-US" sz="1800" dirty="0">
                <a:latin typeface="Palatino Linotype"/>
              </a:rPr>
              <a:t>BarkBox</a:t>
            </a:r>
          </a:p>
        </p:txBody>
      </p:sp>
      <p:pic>
        <p:nvPicPr>
          <p:cNvPr id="5" name="Picture 4">
            <a:extLst>
              <a:ext uri="{FF2B5EF4-FFF2-40B4-BE49-F238E27FC236}">
                <a16:creationId xmlns:a16="http://schemas.microsoft.com/office/drawing/2014/main" id="{FF800AAF-5086-A2CE-FE21-1B6B1EE2AEAF}"/>
              </a:ext>
            </a:extLst>
          </p:cNvPr>
          <p:cNvPicPr>
            <a:picLocks noChangeAspect="1"/>
          </p:cNvPicPr>
          <p:nvPr/>
        </p:nvPicPr>
        <p:blipFill>
          <a:blip r:embed="rId2"/>
          <a:stretch>
            <a:fillRect/>
          </a:stretch>
        </p:blipFill>
        <p:spPr>
          <a:xfrm>
            <a:off x="1674261" y="4218496"/>
            <a:ext cx="5364491" cy="624841"/>
          </a:xfrm>
          <a:prstGeom prst="rect">
            <a:avLst/>
          </a:prstGeom>
        </p:spPr>
      </p:pic>
      <p:pic>
        <p:nvPicPr>
          <p:cNvPr id="7" name="Picture 6">
            <a:extLst>
              <a:ext uri="{FF2B5EF4-FFF2-40B4-BE49-F238E27FC236}">
                <a16:creationId xmlns:a16="http://schemas.microsoft.com/office/drawing/2014/main" id="{DECE4F2C-BCCB-766D-421A-FDD5E7DDC7CD}"/>
              </a:ext>
            </a:extLst>
          </p:cNvPr>
          <p:cNvPicPr>
            <a:picLocks noChangeAspect="1"/>
          </p:cNvPicPr>
          <p:nvPr/>
        </p:nvPicPr>
        <p:blipFill>
          <a:blip r:embed="rId3"/>
          <a:stretch>
            <a:fillRect/>
          </a:stretch>
        </p:blipFill>
        <p:spPr>
          <a:xfrm>
            <a:off x="107949" y="2695043"/>
            <a:ext cx="1641050" cy="2233284"/>
          </a:xfrm>
          <a:prstGeom prst="rect">
            <a:avLst/>
          </a:prstGeom>
        </p:spPr>
      </p:pic>
      <p:sp>
        <p:nvSpPr>
          <p:cNvPr id="8" name="TextBox 7">
            <a:extLst>
              <a:ext uri="{FF2B5EF4-FFF2-40B4-BE49-F238E27FC236}">
                <a16:creationId xmlns:a16="http://schemas.microsoft.com/office/drawing/2014/main" id="{10E64D66-6839-5763-D2D1-4B4E61EF7218}"/>
              </a:ext>
            </a:extLst>
          </p:cNvPr>
          <p:cNvSpPr txBox="1"/>
          <p:nvPr/>
        </p:nvSpPr>
        <p:spPr>
          <a:xfrm>
            <a:off x="256710" y="-87119"/>
            <a:ext cx="2594344" cy="914400"/>
          </a:xfrm>
          <a:prstGeom prst="rect">
            <a:avLst/>
          </a:prstGeom>
          <a:noFill/>
          <a:ln>
            <a:noFill/>
          </a:ln>
        </p:spPr>
        <p:txBody>
          <a:bodyPr vert="horz" wrap="none" lIns="91440" tIns="45720" rIns="91440" bIns="45720" rtlCol="0" anchor="ctr">
            <a:noAutofit/>
          </a:bodyPr>
          <a:lstStyle/>
          <a:p>
            <a:pPr algn="l"/>
            <a:r>
              <a:rPr lang="en-US" sz="2400" b="1" dirty="0">
                <a:latin typeface="Palatino Linotype" panose="02040502050505030304" pitchFamily="18" charset="0"/>
              </a:rPr>
              <a:t>2026 Fall Product Program</a:t>
            </a:r>
          </a:p>
        </p:txBody>
      </p:sp>
      <p:sp>
        <p:nvSpPr>
          <p:cNvPr id="9" name="TextBox 8">
            <a:extLst>
              <a:ext uri="{FF2B5EF4-FFF2-40B4-BE49-F238E27FC236}">
                <a16:creationId xmlns:a16="http://schemas.microsoft.com/office/drawing/2014/main" id="{068EF0E1-546D-A58A-9C3A-4BEF1F8FFB7B}"/>
              </a:ext>
            </a:extLst>
          </p:cNvPr>
          <p:cNvSpPr txBox="1"/>
          <p:nvPr/>
        </p:nvSpPr>
        <p:spPr>
          <a:xfrm>
            <a:off x="3459802" y="1959751"/>
            <a:ext cx="3430772" cy="1582559"/>
          </a:xfrm>
          <a:prstGeom prst="rect">
            <a:avLst/>
          </a:prstGeom>
          <a:noFill/>
          <a:ln>
            <a:noFill/>
          </a:ln>
        </p:spPr>
        <p:txBody>
          <a:bodyPr vert="horz" wrap="none" lIns="91440" tIns="45720" rIns="91440" bIns="45720" rtlCol="0" anchor="ctr">
            <a:noAutofit/>
          </a:bodyPr>
          <a:lstStyle/>
          <a:p>
            <a:pPr algn="l"/>
            <a:r>
              <a:rPr lang="en-US" sz="3600" dirty="0">
                <a:ln w="0"/>
                <a:solidFill>
                  <a:srgbClr val="002060"/>
                </a:solidFill>
                <a:effectLst>
                  <a:outerShdw blurRad="38100" dist="19050" dir="2700000" algn="tl" rotWithShape="0">
                    <a:schemeClr val="dk1">
                      <a:alpha val="40000"/>
                    </a:schemeClr>
                  </a:outerShdw>
                </a:effectLst>
              </a:rPr>
              <a:t>Changes are coming!</a:t>
            </a:r>
          </a:p>
        </p:txBody>
      </p:sp>
      <p:sp>
        <p:nvSpPr>
          <p:cNvPr id="12" name="TextBox 11">
            <a:extLst>
              <a:ext uri="{FF2B5EF4-FFF2-40B4-BE49-F238E27FC236}">
                <a16:creationId xmlns:a16="http://schemas.microsoft.com/office/drawing/2014/main" id="{070829E0-F5C8-3D92-BF88-803485AEF67D}"/>
              </a:ext>
            </a:extLst>
          </p:cNvPr>
          <p:cNvSpPr txBox="1"/>
          <p:nvPr/>
        </p:nvSpPr>
        <p:spPr>
          <a:xfrm>
            <a:off x="256709" y="774688"/>
            <a:ext cx="6782043" cy="369332"/>
          </a:xfrm>
          <a:prstGeom prst="rect">
            <a:avLst/>
          </a:prstGeom>
          <a:noFill/>
          <a:ln>
            <a:noFill/>
          </a:ln>
        </p:spPr>
        <p:txBody>
          <a:bodyPr wrap="square">
            <a:spAutoFit/>
          </a:bodyPr>
          <a:lstStyle/>
          <a:p>
            <a:r>
              <a:rPr lang="en-US" sz="1800" dirty="0">
                <a:latin typeface="Palatino Linotype"/>
              </a:rPr>
              <a:t>2026 Fall Product Program Dates:  September 1 – October 4</a:t>
            </a:r>
            <a:endParaRPr lang="en-US" sz="1800" dirty="0">
              <a:latin typeface="Palatino Linotype" panose="02040502050505030304" pitchFamily="18" charset="0"/>
            </a:endParaRPr>
          </a:p>
        </p:txBody>
      </p:sp>
    </p:spTree>
    <p:extLst>
      <p:ext uri="{BB962C8B-B14F-4D97-AF65-F5344CB8AC3E}">
        <p14:creationId xmlns:p14="http://schemas.microsoft.com/office/powerpoint/2010/main" val="8104465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ipe(down)">
                                      <p:cBhvr>
                                        <p:cTn id="7" dur="580">
                                          <p:stCondLst>
                                            <p:cond delay="0"/>
                                          </p:stCondLst>
                                        </p:cTn>
                                        <p:tgtEl>
                                          <p:spTgt spid="9">
                                            <p:txEl>
                                              <p:pRg st="0" end="0"/>
                                            </p:txEl>
                                          </p:spTgt>
                                        </p:tgtEl>
                                      </p:cBhvr>
                                    </p:animEffect>
                                    <p:anim calcmode="lin" valueType="num">
                                      <p:cBhvr>
                                        <p:cTn id="8" dur="1822" tmFilter="0,0; 0.14,0.36; 0.43,0.73; 0.71,0.91; 1.0,1.0">
                                          <p:stCondLst>
                                            <p:cond delay="0"/>
                                          </p:stCondLst>
                                        </p:cTn>
                                        <p:tgtEl>
                                          <p:spTgt spid="9">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xEl>
                                              <p:pRg st="0" end="0"/>
                                            </p:txEl>
                                          </p:spTgt>
                                        </p:tgtEl>
                                      </p:cBhvr>
                                      <p:to x="100000" y="60000"/>
                                    </p:animScale>
                                    <p:animScale>
                                      <p:cBhvr>
                                        <p:cTn id="14" dur="166" decel="50000">
                                          <p:stCondLst>
                                            <p:cond delay="676"/>
                                          </p:stCondLst>
                                        </p:cTn>
                                        <p:tgtEl>
                                          <p:spTgt spid="9">
                                            <p:txEl>
                                              <p:pRg st="0" end="0"/>
                                            </p:txEl>
                                          </p:spTgt>
                                        </p:tgtEl>
                                      </p:cBhvr>
                                      <p:to x="100000" y="100000"/>
                                    </p:animScale>
                                    <p:animScale>
                                      <p:cBhvr>
                                        <p:cTn id="15" dur="26">
                                          <p:stCondLst>
                                            <p:cond delay="1312"/>
                                          </p:stCondLst>
                                        </p:cTn>
                                        <p:tgtEl>
                                          <p:spTgt spid="9">
                                            <p:txEl>
                                              <p:pRg st="0" end="0"/>
                                            </p:txEl>
                                          </p:spTgt>
                                        </p:tgtEl>
                                      </p:cBhvr>
                                      <p:to x="100000" y="80000"/>
                                    </p:animScale>
                                    <p:animScale>
                                      <p:cBhvr>
                                        <p:cTn id="16" dur="166" decel="50000">
                                          <p:stCondLst>
                                            <p:cond delay="1338"/>
                                          </p:stCondLst>
                                        </p:cTn>
                                        <p:tgtEl>
                                          <p:spTgt spid="9">
                                            <p:txEl>
                                              <p:pRg st="0" end="0"/>
                                            </p:txEl>
                                          </p:spTgt>
                                        </p:tgtEl>
                                      </p:cBhvr>
                                      <p:to x="100000" y="100000"/>
                                    </p:animScale>
                                    <p:animScale>
                                      <p:cBhvr>
                                        <p:cTn id="17" dur="26">
                                          <p:stCondLst>
                                            <p:cond delay="1642"/>
                                          </p:stCondLst>
                                        </p:cTn>
                                        <p:tgtEl>
                                          <p:spTgt spid="9">
                                            <p:txEl>
                                              <p:pRg st="0" end="0"/>
                                            </p:txEl>
                                          </p:spTgt>
                                        </p:tgtEl>
                                      </p:cBhvr>
                                      <p:to x="100000" y="90000"/>
                                    </p:animScale>
                                    <p:animScale>
                                      <p:cBhvr>
                                        <p:cTn id="18" dur="166" decel="50000">
                                          <p:stCondLst>
                                            <p:cond delay="1668"/>
                                          </p:stCondLst>
                                        </p:cTn>
                                        <p:tgtEl>
                                          <p:spTgt spid="9">
                                            <p:txEl>
                                              <p:pRg st="0" end="0"/>
                                            </p:txEl>
                                          </p:spTgt>
                                        </p:tgtEl>
                                      </p:cBhvr>
                                      <p:to x="100000" y="100000"/>
                                    </p:animScale>
                                    <p:animScale>
                                      <p:cBhvr>
                                        <p:cTn id="19" dur="26">
                                          <p:stCondLst>
                                            <p:cond delay="1808"/>
                                          </p:stCondLst>
                                        </p:cTn>
                                        <p:tgtEl>
                                          <p:spTgt spid="9">
                                            <p:txEl>
                                              <p:pRg st="0" end="0"/>
                                            </p:txEl>
                                          </p:spTgt>
                                        </p:tgtEl>
                                      </p:cBhvr>
                                      <p:to x="100000" y="95000"/>
                                    </p:animScale>
                                    <p:animScale>
                                      <p:cBhvr>
                                        <p:cTn id="20" dur="166" decel="50000">
                                          <p:stCondLst>
                                            <p:cond delay="1834"/>
                                          </p:stCondLst>
                                        </p:cTn>
                                        <p:tgtEl>
                                          <p:spTgt spid="9">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882EC-D7EE-1585-AFA4-FBD2DEE76143}"/>
            </a:ext>
          </a:extLst>
        </p:cNvPr>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04B39C3A-9C2A-5DC3-AFE7-955932791CCF}"/>
              </a:ext>
            </a:extLst>
          </p:cNvPr>
          <p:cNvSpPr>
            <a:spLocks noGrp="1"/>
          </p:cNvSpPr>
          <p:nvPr>
            <p:ph type="sldNum" sz="quarter" idx="12"/>
          </p:nvPr>
        </p:nvSpPr>
        <p:spPr/>
        <p:txBody>
          <a:bodyPr/>
          <a:lstStyle/>
          <a:p>
            <a:fld id="{7691CCDB-B024-8747-B233-CAD1CBC7A901}" type="slidenum">
              <a:rPr lang="en-US" smtClean="0"/>
              <a:pPr/>
              <a:t>102</a:t>
            </a:fld>
            <a:endParaRPr lang="en-US"/>
          </a:p>
        </p:txBody>
      </p:sp>
      <p:sp>
        <p:nvSpPr>
          <p:cNvPr id="13" name="Footer Placeholder 12">
            <a:extLst>
              <a:ext uri="{FF2B5EF4-FFF2-40B4-BE49-F238E27FC236}">
                <a16:creationId xmlns:a16="http://schemas.microsoft.com/office/drawing/2014/main" id="{9F81EC65-6A3F-7D58-A6BC-2A919CA73D0E}"/>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
        <p:nvSpPr>
          <p:cNvPr id="5" name="TextBox 4">
            <a:extLst>
              <a:ext uri="{FF2B5EF4-FFF2-40B4-BE49-F238E27FC236}">
                <a16:creationId xmlns:a16="http://schemas.microsoft.com/office/drawing/2014/main" id="{39E94645-C992-D818-FB48-A3BD9ACFA29A}"/>
              </a:ext>
            </a:extLst>
          </p:cNvPr>
          <p:cNvSpPr txBox="1"/>
          <p:nvPr/>
        </p:nvSpPr>
        <p:spPr>
          <a:xfrm>
            <a:off x="296649" y="316119"/>
            <a:ext cx="4275351" cy="461665"/>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2400" dirty="0">
                <a:latin typeface="Palatino Linotype"/>
              </a:rPr>
              <a:t>2027 Cookie Program</a:t>
            </a:r>
            <a:endParaRPr lang="en-US" dirty="0">
              <a:latin typeface="Georgia" panose="02040502050405020303"/>
            </a:endParaRPr>
          </a:p>
        </p:txBody>
      </p:sp>
      <p:pic>
        <p:nvPicPr>
          <p:cNvPr id="10" name="Picture 9" descr="Top Secret Icon&quot; Images – Browse 61 Stock Photos, Vectors, and Video |  Adobe Stock">
            <a:extLst>
              <a:ext uri="{FF2B5EF4-FFF2-40B4-BE49-F238E27FC236}">
                <a16:creationId xmlns:a16="http://schemas.microsoft.com/office/drawing/2014/main" id="{D6ADF82D-DF9F-DD83-0124-EA3B6EA20FE7}"/>
              </a:ext>
            </a:extLst>
          </p:cNvPr>
          <p:cNvPicPr>
            <a:picLocks noChangeAspect="1"/>
          </p:cNvPicPr>
          <p:nvPr/>
        </p:nvPicPr>
        <p:blipFill>
          <a:blip r:embed="rId2"/>
          <a:stretch>
            <a:fillRect/>
          </a:stretch>
        </p:blipFill>
        <p:spPr>
          <a:xfrm rot="-540000">
            <a:off x="4387952" y="416963"/>
            <a:ext cx="4445090" cy="4325401"/>
          </a:xfrm>
          <a:prstGeom prst="rect">
            <a:avLst/>
          </a:prstGeom>
        </p:spPr>
      </p:pic>
      <p:sp>
        <p:nvSpPr>
          <p:cNvPr id="3" name="TextBox 2">
            <a:extLst>
              <a:ext uri="{FF2B5EF4-FFF2-40B4-BE49-F238E27FC236}">
                <a16:creationId xmlns:a16="http://schemas.microsoft.com/office/drawing/2014/main" id="{76DB5E3C-67E8-CCB1-1AFC-7D854CE9444D}"/>
              </a:ext>
            </a:extLst>
          </p:cNvPr>
          <p:cNvSpPr txBox="1"/>
          <p:nvPr/>
        </p:nvSpPr>
        <p:spPr>
          <a:xfrm>
            <a:off x="296649" y="1139571"/>
            <a:ext cx="5819552" cy="307777"/>
          </a:xfrm>
          <a:prstGeom prst="rect">
            <a:avLst/>
          </a:prstGeom>
          <a:noFill/>
          <a:ln>
            <a:noFill/>
          </a:ln>
        </p:spPr>
        <p:txBody>
          <a:bodyPr wrap="square">
            <a:spAutoFit/>
          </a:bodyPr>
          <a:lstStyle/>
          <a:p>
            <a:r>
              <a:rPr lang="en-US" sz="1400" dirty="0">
                <a:latin typeface="Palatino Linotype"/>
              </a:rPr>
              <a:t>2027 Cookie Program Dates: January 5 – March 7</a:t>
            </a:r>
          </a:p>
        </p:txBody>
      </p:sp>
    </p:spTree>
    <p:extLst>
      <p:ext uri="{BB962C8B-B14F-4D97-AF65-F5344CB8AC3E}">
        <p14:creationId xmlns:p14="http://schemas.microsoft.com/office/powerpoint/2010/main" val="22294023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7A8CC-159E-B50B-3CBB-C1C66ED27270}"/>
            </a:ext>
          </a:extLst>
        </p:cNvPr>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A610933A-7159-DEB6-5D30-08639913A1A0}"/>
              </a:ext>
            </a:extLst>
          </p:cNvPr>
          <p:cNvSpPr>
            <a:spLocks noGrp="1"/>
          </p:cNvSpPr>
          <p:nvPr>
            <p:ph type="sldNum" sz="quarter" idx="12"/>
          </p:nvPr>
        </p:nvSpPr>
        <p:spPr/>
        <p:txBody>
          <a:bodyPr/>
          <a:lstStyle/>
          <a:p>
            <a:fld id="{7691CCDB-B024-8747-B233-CAD1CBC7A901}" type="slidenum">
              <a:rPr lang="en-US" smtClean="0"/>
              <a:pPr/>
              <a:t>103</a:t>
            </a:fld>
            <a:endParaRPr lang="en-US"/>
          </a:p>
        </p:txBody>
      </p:sp>
      <p:sp>
        <p:nvSpPr>
          <p:cNvPr id="13" name="Footer Placeholder 12">
            <a:extLst>
              <a:ext uri="{FF2B5EF4-FFF2-40B4-BE49-F238E27FC236}">
                <a16:creationId xmlns:a16="http://schemas.microsoft.com/office/drawing/2014/main" id="{76D8FAC2-674C-3C46-D24C-10B452C1EB42}"/>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
        <p:nvSpPr>
          <p:cNvPr id="5" name="TextBox 4">
            <a:extLst>
              <a:ext uri="{FF2B5EF4-FFF2-40B4-BE49-F238E27FC236}">
                <a16:creationId xmlns:a16="http://schemas.microsoft.com/office/drawing/2014/main" id="{CE12874B-C541-6D2F-B587-16A133F708F5}"/>
              </a:ext>
            </a:extLst>
          </p:cNvPr>
          <p:cNvSpPr txBox="1"/>
          <p:nvPr/>
        </p:nvSpPr>
        <p:spPr>
          <a:xfrm>
            <a:off x="870421" y="200738"/>
            <a:ext cx="4275351" cy="707886"/>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4000" dirty="0">
                <a:latin typeface="Palatino Linotype"/>
              </a:rPr>
              <a:t>THANK YOU!</a:t>
            </a:r>
            <a:endParaRPr lang="en-US" sz="4000" dirty="0">
              <a:latin typeface="Georgia" panose="02040502050405020303"/>
            </a:endParaRPr>
          </a:p>
        </p:txBody>
      </p:sp>
      <p:pic>
        <p:nvPicPr>
          <p:cNvPr id="17" name="Picture 16">
            <a:extLst>
              <a:ext uri="{FF2B5EF4-FFF2-40B4-BE49-F238E27FC236}">
                <a16:creationId xmlns:a16="http://schemas.microsoft.com/office/drawing/2014/main" id="{F1333A75-9D23-3E37-EE8D-6E72631907A5}"/>
              </a:ext>
            </a:extLst>
          </p:cNvPr>
          <p:cNvPicPr>
            <a:picLocks noChangeAspect="1"/>
          </p:cNvPicPr>
          <p:nvPr/>
        </p:nvPicPr>
        <p:blipFill>
          <a:blip r:embed="rId2"/>
          <a:srcRect l="3118" t="19942" r="9749" b="10813"/>
          <a:stretch>
            <a:fillRect/>
          </a:stretch>
        </p:blipFill>
        <p:spPr>
          <a:xfrm rot="586051">
            <a:off x="296637" y="2412094"/>
            <a:ext cx="4260112" cy="2539145"/>
          </a:xfrm>
          <a:prstGeom prst="rect">
            <a:avLst/>
          </a:prstGeom>
        </p:spPr>
      </p:pic>
      <p:pic>
        <p:nvPicPr>
          <p:cNvPr id="21" name="Picture 20">
            <a:extLst>
              <a:ext uri="{FF2B5EF4-FFF2-40B4-BE49-F238E27FC236}">
                <a16:creationId xmlns:a16="http://schemas.microsoft.com/office/drawing/2014/main" id="{83414E06-88D2-412C-20FA-F70759D7CE87}"/>
              </a:ext>
            </a:extLst>
          </p:cNvPr>
          <p:cNvPicPr>
            <a:picLocks noChangeAspect="1"/>
          </p:cNvPicPr>
          <p:nvPr/>
        </p:nvPicPr>
        <p:blipFill>
          <a:blip r:embed="rId3"/>
          <a:srcRect t="18782" r="6692"/>
          <a:stretch>
            <a:fillRect/>
          </a:stretch>
        </p:blipFill>
        <p:spPr>
          <a:xfrm rot="343571">
            <a:off x="3659420" y="210820"/>
            <a:ext cx="4585822" cy="2993747"/>
          </a:xfrm>
          <a:prstGeom prst="rect">
            <a:avLst/>
          </a:prstGeom>
        </p:spPr>
      </p:pic>
      <p:pic>
        <p:nvPicPr>
          <p:cNvPr id="8" name="Picture 7">
            <a:extLst>
              <a:ext uri="{FF2B5EF4-FFF2-40B4-BE49-F238E27FC236}">
                <a16:creationId xmlns:a16="http://schemas.microsoft.com/office/drawing/2014/main" id="{3C8DAD62-FBA1-40CE-4B02-688C84ABDA45}"/>
              </a:ext>
            </a:extLst>
          </p:cNvPr>
          <p:cNvPicPr>
            <a:picLocks noChangeAspect="1"/>
          </p:cNvPicPr>
          <p:nvPr/>
        </p:nvPicPr>
        <p:blipFill>
          <a:blip r:embed="rId4"/>
          <a:stretch>
            <a:fillRect/>
          </a:stretch>
        </p:blipFill>
        <p:spPr>
          <a:xfrm>
            <a:off x="5170856" y="35620"/>
            <a:ext cx="4016191" cy="3012143"/>
          </a:xfrm>
          <a:prstGeom prst="rect">
            <a:avLst/>
          </a:prstGeom>
        </p:spPr>
      </p:pic>
      <p:pic>
        <p:nvPicPr>
          <p:cNvPr id="19" name="Picture 18">
            <a:extLst>
              <a:ext uri="{FF2B5EF4-FFF2-40B4-BE49-F238E27FC236}">
                <a16:creationId xmlns:a16="http://schemas.microsoft.com/office/drawing/2014/main" id="{EA66E807-B98D-F3DD-9022-06ECE6005E48}"/>
              </a:ext>
            </a:extLst>
          </p:cNvPr>
          <p:cNvPicPr>
            <a:picLocks noChangeAspect="1"/>
          </p:cNvPicPr>
          <p:nvPr/>
        </p:nvPicPr>
        <p:blipFill>
          <a:blip r:embed="rId5"/>
          <a:srcRect t="24117" b="20957"/>
          <a:stretch>
            <a:fillRect/>
          </a:stretch>
        </p:blipFill>
        <p:spPr>
          <a:xfrm rot="20588738">
            <a:off x="5355617" y="2655536"/>
            <a:ext cx="3163623" cy="2316862"/>
          </a:xfrm>
          <a:prstGeom prst="rect">
            <a:avLst/>
          </a:prstGeom>
        </p:spPr>
      </p:pic>
      <p:pic>
        <p:nvPicPr>
          <p:cNvPr id="12" name="Picture 11">
            <a:extLst>
              <a:ext uri="{FF2B5EF4-FFF2-40B4-BE49-F238E27FC236}">
                <a16:creationId xmlns:a16="http://schemas.microsoft.com/office/drawing/2014/main" id="{64E018D2-ED2D-D690-16AD-DAE937E4005E}"/>
              </a:ext>
            </a:extLst>
          </p:cNvPr>
          <p:cNvPicPr>
            <a:picLocks noChangeAspect="1"/>
          </p:cNvPicPr>
          <p:nvPr/>
        </p:nvPicPr>
        <p:blipFill>
          <a:blip r:embed="rId6"/>
          <a:stretch>
            <a:fillRect/>
          </a:stretch>
        </p:blipFill>
        <p:spPr>
          <a:xfrm rot="20988605">
            <a:off x="237625" y="444611"/>
            <a:ext cx="3605657" cy="2704243"/>
          </a:xfrm>
          <a:prstGeom prst="rect">
            <a:avLst/>
          </a:prstGeom>
        </p:spPr>
      </p:pic>
      <p:pic>
        <p:nvPicPr>
          <p:cNvPr id="15" name="Picture 14">
            <a:extLst>
              <a:ext uri="{FF2B5EF4-FFF2-40B4-BE49-F238E27FC236}">
                <a16:creationId xmlns:a16="http://schemas.microsoft.com/office/drawing/2014/main" id="{F8BF1C81-6E85-5DFD-89E4-0E57729282D6}"/>
              </a:ext>
            </a:extLst>
          </p:cNvPr>
          <p:cNvPicPr>
            <a:picLocks noChangeAspect="1"/>
          </p:cNvPicPr>
          <p:nvPr/>
        </p:nvPicPr>
        <p:blipFill>
          <a:blip r:embed="rId7"/>
          <a:srcRect t="13643" r="12932"/>
          <a:stretch>
            <a:fillRect/>
          </a:stretch>
        </p:blipFill>
        <p:spPr>
          <a:xfrm rot="1345958">
            <a:off x="3103440" y="2670213"/>
            <a:ext cx="2954079" cy="2197458"/>
          </a:xfrm>
          <a:prstGeom prst="rect">
            <a:avLst/>
          </a:prstGeom>
        </p:spPr>
      </p:pic>
    </p:spTree>
    <p:extLst>
      <p:ext uri="{BB962C8B-B14F-4D97-AF65-F5344CB8AC3E}">
        <p14:creationId xmlns:p14="http://schemas.microsoft.com/office/powerpoint/2010/main" val="32099157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p:cTn id="7" dur="1000" fill="hold"/>
                                        <p:tgtEl>
                                          <p:spTgt spid="21"/>
                                        </p:tgtEl>
                                        <p:attrNameLst>
                                          <p:attrName>ppt_w</p:attrName>
                                        </p:attrNameLst>
                                      </p:cBhvr>
                                      <p:tavLst>
                                        <p:tav tm="0">
                                          <p:val>
                                            <p:fltVal val="0"/>
                                          </p:val>
                                        </p:tav>
                                        <p:tav tm="100000">
                                          <p:val>
                                            <p:strVal val="#ppt_w"/>
                                          </p:val>
                                        </p:tav>
                                      </p:tavLst>
                                    </p:anim>
                                    <p:anim calcmode="lin" valueType="num">
                                      <p:cBhvr>
                                        <p:cTn id="8" dur="1000" fill="hold"/>
                                        <p:tgtEl>
                                          <p:spTgt spid="21"/>
                                        </p:tgtEl>
                                        <p:attrNameLst>
                                          <p:attrName>ppt_h</p:attrName>
                                        </p:attrNameLst>
                                      </p:cBhvr>
                                      <p:tavLst>
                                        <p:tav tm="0">
                                          <p:val>
                                            <p:fltVal val="0"/>
                                          </p:val>
                                        </p:tav>
                                        <p:tav tm="100000">
                                          <p:val>
                                            <p:strVal val="#ppt_h"/>
                                          </p:val>
                                        </p:tav>
                                      </p:tavLst>
                                    </p:anim>
                                    <p:anim calcmode="lin" valueType="num">
                                      <p:cBhvr>
                                        <p:cTn id="9" dur="1000" fill="hold"/>
                                        <p:tgtEl>
                                          <p:spTgt spid="21"/>
                                        </p:tgtEl>
                                        <p:attrNameLst>
                                          <p:attrName>style.rotation</p:attrName>
                                        </p:attrNameLst>
                                      </p:cBhvr>
                                      <p:tavLst>
                                        <p:tav tm="0">
                                          <p:val>
                                            <p:fltVal val="90"/>
                                          </p:val>
                                        </p:tav>
                                        <p:tav tm="100000">
                                          <p:val>
                                            <p:fltVal val="0"/>
                                          </p:val>
                                        </p:tav>
                                      </p:tavLst>
                                    </p:anim>
                                    <p:animEffect transition="in" filter="fade">
                                      <p:cBhvr>
                                        <p:cTn id="10" dur="10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p:cTn id="15" dur="1000" fill="hold"/>
                                        <p:tgtEl>
                                          <p:spTgt spid="17"/>
                                        </p:tgtEl>
                                        <p:attrNameLst>
                                          <p:attrName>ppt_w</p:attrName>
                                        </p:attrNameLst>
                                      </p:cBhvr>
                                      <p:tavLst>
                                        <p:tav tm="0">
                                          <p:val>
                                            <p:fltVal val="0"/>
                                          </p:val>
                                        </p:tav>
                                        <p:tav tm="100000">
                                          <p:val>
                                            <p:strVal val="#ppt_w"/>
                                          </p:val>
                                        </p:tav>
                                      </p:tavLst>
                                    </p:anim>
                                    <p:anim calcmode="lin" valueType="num">
                                      <p:cBhvr>
                                        <p:cTn id="16" dur="1000" fill="hold"/>
                                        <p:tgtEl>
                                          <p:spTgt spid="17"/>
                                        </p:tgtEl>
                                        <p:attrNameLst>
                                          <p:attrName>ppt_h</p:attrName>
                                        </p:attrNameLst>
                                      </p:cBhvr>
                                      <p:tavLst>
                                        <p:tav tm="0">
                                          <p:val>
                                            <p:fltVal val="0"/>
                                          </p:val>
                                        </p:tav>
                                        <p:tav tm="100000">
                                          <p:val>
                                            <p:strVal val="#ppt_h"/>
                                          </p:val>
                                        </p:tav>
                                      </p:tavLst>
                                    </p:anim>
                                    <p:anim calcmode="lin" valueType="num">
                                      <p:cBhvr>
                                        <p:cTn id="17" dur="1000" fill="hold"/>
                                        <p:tgtEl>
                                          <p:spTgt spid="17"/>
                                        </p:tgtEl>
                                        <p:attrNameLst>
                                          <p:attrName>style.rotation</p:attrName>
                                        </p:attrNameLst>
                                      </p:cBhvr>
                                      <p:tavLst>
                                        <p:tav tm="0">
                                          <p:val>
                                            <p:fltVal val="90"/>
                                          </p:val>
                                        </p:tav>
                                        <p:tav tm="100000">
                                          <p:val>
                                            <p:fltVal val="0"/>
                                          </p:val>
                                        </p:tav>
                                      </p:tavLst>
                                    </p:anim>
                                    <p:animEffect transition="in" filter="fade">
                                      <p:cBhvr>
                                        <p:cTn id="18" dur="10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p:cTn id="23" dur="1000" fill="hold"/>
                                        <p:tgtEl>
                                          <p:spTgt spid="19"/>
                                        </p:tgtEl>
                                        <p:attrNameLst>
                                          <p:attrName>ppt_w</p:attrName>
                                        </p:attrNameLst>
                                      </p:cBhvr>
                                      <p:tavLst>
                                        <p:tav tm="0">
                                          <p:val>
                                            <p:fltVal val="0"/>
                                          </p:val>
                                        </p:tav>
                                        <p:tav tm="100000">
                                          <p:val>
                                            <p:strVal val="#ppt_w"/>
                                          </p:val>
                                        </p:tav>
                                      </p:tavLst>
                                    </p:anim>
                                    <p:anim calcmode="lin" valueType="num">
                                      <p:cBhvr>
                                        <p:cTn id="24" dur="1000" fill="hold"/>
                                        <p:tgtEl>
                                          <p:spTgt spid="19"/>
                                        </p:tgtEl>
                                        <p:attrNameLst>
                                          <p:attrName>ppt_h</p:attrName>
                                        </p:attrNameLst>
                                      </p:cBhvr>
                                      <p:tavLst>
                                        <p:tav tm="0">
                                          <p:val>
                                            <p:fltVal val="0"/>
                                          </p:val>
                                        </p:tav>
                                        <p:tav tm="100000">
                                          <p:val>
                                            <p:strVal val="#ppt_h"/>
                                          </p:val>
                                        </p:tav>
                                      </p:tavLst>
                                    </p:anim>
                                    <p:anim calcmode="lin" valueType="num">
                                      <p:cBhvr>
                                        <p:cTn id="25" dur="1000" fill="hold"/>
                                        <p:tgtEl>
                                          <p:spTgt spid="19"/>
                                        </p:tgtEl>
                                        <p:attrNameLst>
                                          <p:attrName>style.rotation</p:attrName>
                                        </p:attrNameLst>
                                      </p:cBhvr>
                                      <p:tavLst>
                                        <p:tav tm="0">
                                          <p:val>
                                            <p:fltVal val="90"/>
                                          </p:val>
                                        </p:tav>
                                        <p:tav tm="100000">
                                          <p:val>
                                            <p:fltVal val="0"/>
                                          </p:val>
                                        </p:tav>
                                      </p:tavLst>
                                    </p:anim>
                                    <p:animEffect transition="in" filter="fade">
                                      <p:cBhvr>
                                        <p:cTn id="26" dur="10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1000" fill="hold"/>
                                        <p:tgtEl>
                                          <p:spTgt spid="12"/>
                                        </p:tgtEl>
                                        <p:attrNameLst>
                                          <p:attrName>ppt_w</p:attrName>
                                        </p:attrNameLst>
                                      </p:cBhvr>
                                      <p:tavLst>
                                        <p:tav tm="0">
                                          <p:val>
                                            <p:fltVal val="0"/>
                                          </p:val>
                                        </p:tav>
                                        <p:tav tm="100000">
                                          <p:val>
                                            <p:strVal val="#ppt_w"/>
                                          </p:val>
                                        </p:tav>
                                      </p:tavLst>
                                    </p:anim>
                                    <p:anim calcmode="lin" valueType="num">
                                      <p:cBhvr>
                                        <p:cTn id="32" dur="1000" fill="hold"/>
                                        <p:tgtEl>
                                          <p:spTgt spid="12"/>
                                        </p:tgtEl>
                                        <p:attrNameLst>
                                          <p:attrName>ppt_h</p:attrName>
                                        </p:attrNameLst>
                                      </p:cBhvr>
                                      <p:tavLst>
                                        <p:tav tm="0">
                                          <p:val>
                                            <p:fltVal val="0"/>
                                          </p:val>
                                        </p:tav>
                                        <p:tav tm="100000">
                                          <p:val>
                                            <p:strVal val="#ppt_h"/>
                                          </p:val>
                                        </p:tav>
                                      </p:tavLst>
                                    </p:anim>
                                    <p:anim calcmode="lin" valueType="num">
                                      <p:cBhvr>
                                        <p:cTn id="33" dur="1000" fill="hold"/>
                                        <p:tgtEl>
                                          <p:spTgt spid="12"/>
                                        </p:tgtEl>
                                        <p:attrNameLst>
                                          <p:attrName>style.rotation</p:attrName>
                                        </p:attrNameLst>
                                      </p:cBhvr>
                                      <p:tavLst>
                                        <p:tav tm="0">
                                          <p:val>
                                            <p:fltVal val="90"/>
                                          </p:val>
                                        </p:tav>
                                        <p:tav tm="100000">
                                          <p:val>
                                            <p:fltVal val="0"/>
                                          </p:val>
                                        </p:tav>
                                      </p:tavLst>
                                    </p:anim>
                                    <p:animEffect transition="in" filter="fade">
                                      <p:cBhvr>
                                        <p:cTn id="34" dur="10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p:cTn id="39" dur="1000" fill="hold"/>
                                        <p:tgtEl>
                                          <p:spTgt spid="8"/>
                                        </p:tgtEl>
                                        <p:attrNameLst>
                                          <p:attrName>ppt_w</p:attrName>
                                        </p:attrNameLst>
                                      </p:cBhvr>
                                      <p:tavLst>
                                        <p:tav tm="0">
                                          <p:val>
                                            <p:fltVal val="0"/>
                                          </p:val>
                                        </p:tav>
                                        <p:tav tm="100000">
                                          <p:val>
                                            <p:strVal val="#ppt_w"/>
                                          </p:val>
                                        </p:tav>
                                      </p:tavLst>
                                    </p:anim>
                                    <p:anim calcmode="lin" valueType="num">
                                      <p:cBhvr>
                                        <p:cTn id="40" dur="1000" fill="hold"/>
                                        <p:tgtEl>
                                          <p:spTgt spid="8"/>
                                        </p:tgtEl>
                                        <p:attrNameLst>
                                          <p:attrName>ppt_h</p:attrName>
                                        </p:attrNameLst>
                                      </p:cBhvr>
                                      <p:tavLst>
                                        <p:tav tm="0">
                                          <p:val>
                                            <p:fltVal val="0"/>
                                          </p:val>
                                        </p:tav>
                                        <p:tav tm="100000">
                                          <p:val>
                                            <p:strVal val="#ppt_h"/>
                                          </p:val>
                                        </p:tav>
                                      </p:tavLst>
                                    </p:anim>
                                    <p:anim calcmode="lin" valueType="num">
                                      <p:cBhvr>
                                        <p:cTn id="41" dur="1000" fill="hold"/>
                                        <p:tgtEl>
                                          <p:spTgt spid="8"/>
                                        </p:tgtEl>
                                        <p:attrNameLst>
                                          <p:attrName>style.rotation</p:attrName>
                                        </p:attrNameLst>
                                      </p:cBhvr>
                                      <p:tavLst>
                                        <p:tav tm="0">
                                          <p:val>
                                            <p:fltVal val="90"/>
                                          </p:val>
                                        </p:tav>
                                        <p:tav tm="100000">
                                          <p:val>
                                            <p:fltVal val="0"/>
                                          </p:val>
                                        </p:tav>
                                      </p:tavLst>
                                    </p:anim>
                                    <p:animEffect transition="in" filter="fade">
                                      <p:cBhvr>
                                        <p:cTn id="42" dur="10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p:cTn id="47" dur="1000" fill="hold"/>
                                        <p:tgtEl>
                                          <p:spTgt spid="15"/>
                                        </p:tgtEl>
                                        <p:attrNameLst>
                                          <p:attrName>ppt_w</p:attrName>
                                        </p:attrNameLst>
                                      </p:cBhvr>
                                      <p:tavLst>
                                        <p:tav tm="0">
                                          <p:val>
                                            <p:fltVal val="0"/>
                                          </p:val>
                                        </p:tav>
                                        <p:tav tm="100000">
                                          <p:val>
                                            <p:strVal val="#ppt_w"/>
                                          </p:val>
                                        </p:tav>
                                      </p:tavLst>
                                    </p:anim>
                                    <p:anim calcmode="lin" valueType="num">
                                      <p:cBhvr>
                                        <p:cTn id="48" dur="1000" fill="hold"/>
                                        <p:tgtEl>
                                          <p:spTgt spid="15"/>
                                        </p:tgtEl>
                                        <p:attrNameLst>
                                          <p:attrName>ppt_h</p:attrName>
                                        </p:attrNameLst>
                                      </p:cBhvr>
                                      <p:tavLst>
                                        <p:tav tm="0">
                                          <p:val>
                                            <p:fltVal val="0"/>
                                          </p:val>
                                        </p:tav>
                                        <p:tav tm="100000">
                                          <p:val>
                                            <p:strVal val="#ppt_h"/>
                                          </p:val>
                                        </p:tav>
                                      </p:tavLst>
                                    </p:anim>
                                    <p:anim calcmode="lin" valueType="num">
                                      <p:cBhvr>
                                        <p:cTn id="49" dur="1000" fill="hold"/>
                                        <p:tgtEl>
                                          <p:spTgt spid="15"/>
                                        </p:tgtEl>
                                        <p:attrNameLst>
                                          <p:attrName>style.rotation</p:attrName>
                                        </p:attrNameLst>
                                      </p:cBhvr>
                                      <p:tavLst>
                                        <p:tav tm="0">
                                          <p:val>
                                            <p:fltVal val="90"/>
                                          </p:val>
                                        </p:tav>
                                        <p:tav tm="100000">
                                          <p:val>
                                            <p:fltVal val="0"/>
                                          </p:val>
                                        </p:tav>
                                      </p:tavLst>
                                    </p:anim>
                                    <p:animEffect transition="in" filter="fade">
                                      <p:cBhvr>
                                        <p:cTn id="50"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1D9CD-5463-5B37-4BC7-E9C2E18CEEE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58EFD4F-757D-F527-CDEC-3F3169D68501}"/>
              </a:ext>
            </a:extLst>
          </p:cNvPr>
          <p:cNvSpPr/>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783"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EFFFF"/>
              </a:solidFill>
              <a:effectLst/>
              <a:uLnTx/>
              <a:uFillTx/>
              <a:latin typeface="Georgia" panose="02040502050405020303"/>
              <a:ea typeface="+mn-ea"/>
              <a:cs typeface="+mn-cs"/>
            </a:endParaRPr>
          </a:p>
        </p:txBody>
      </p:sp>
      <p:pic>
        <p:nvPicPr>
          <p:cNvPr id="4" name="Picture 3" descr="A green clover on a black background&#10;&#10;AI-generated content may be incorrect.">
            <a:extLst>
              <a:ext uri="{FF2B5EF4-FFF2-40B4-BE49-F238E27FC236}">
                <a16:creationId xmlns:a16="http://schemas.microsoft.com/office/drawing/2014/main" id="{0F52A2F6-49AC-84EE-0154-01716F147FC4}"/>
              </a:ext>
            </a:extLst>
          </p:cNvPr>
          <p:cNvPicPr>
            <a:picLocks noChangeAspect="1"/>
          </p:cNvPicPr>
          <p:nvPr/>
        </p:nvPicPr>
        <p:blipFill>
          <a:blip r:embed="rId2"/>
          <a:stretch>
            <a:fillRect/>
          </a:stretch>
        </p:blipFill>
        <p:spPr>
          <a:xfrm>
            <a:off x="872123" y="1367711"/>
            <a:ext cx="7399755" cy="2408079"/>
          </a:xfrm>
          <a:prstGeom prst="rect">
            <a:avLst/>
          </a:prstGeom>
        </p:spPr>
      </p:pic>
    </p:spTree>
    <p:extLst>
      <p:ext uri="{BB962C8B-B14F-4D97-AF65-F5344CB8AC3E}">
        <p14:creationId xmlns:p14="http://schemas.microsoft.com/office/powerpoint/2010/main" val="3607467174"/>
      </p:ext>
    </p:extLst>
  </p:cSld>
  <p:clrMapOvr>
    <a:masterClrMapping/>
  </p:clrMapOvr>
  <p:transition>
    <p:fade/>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AD4B5-A344-2B65-5207-2C2B5C207756}"/>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483A108A-75B2-0B12-F83D-BE608DB59B08}"/>
              </a:ext>
            </a:extLst>
          </p:cNvPr>
          <p:cNvSpPr>
            <a:spLocks noGrp="1"/>
          </p:cNvSpPr>
          <p:nvPr>
            <p:ph type="body" sz="quarter" idx="20"/>
          </p:nvPr>
        </p:nvSpPr>
        <p:spPr>
          <a:xfrm>
            <a:off x="190500" y="-1"/>
            <a:ext cx="8809781" cy="257175"/>
          </a:xfrm>
        </p:spPr>
        <p:txBody>
          <a:bodyPr/>
          <a:lstStyle/>
          <a:p>
            <a:r>
              <a:rPr lang="en-US" sz="1600" b="1">
                <a:latin typeface="Palatino Linotype"/>
              </a:rPr>
              <a:t>Theresa </a:t>
            </a:r>
            <a:r>
              <a:rPr lang="en-US" sz="1600" b="1" err="1">
                <a:latin typeface="Palatino Linotype"/>
              </a:rPr>
              <a:t>Stucchio</a:t>
            </a:r>
            <a:r>
              <a:rPr lang="en-US" sz="1600" b="1">
                <a:latin typeface="Palatino Linotype"/>
              </a:rPr>
              <a:t>/Mary Mathews/Carrie Price</a:t>
            </a:r>
            <a:endParaRPr lang="en-US" sz="1600" b="1"/>
          </a:p>
        </p:txBody>
      </p:sp>
      <p:sp>
        <p:nvSpPr>
          <p:cNvPr id="20" name="Title 5">
            <a:extLst>
              <a:ext uri="{FF2B5EF4-FFF2-40B4-BE49-F238E27FC236}">
                <a16:creationId xmlns:a16="http://schemas.microsoft.com/office/drawing/2014/main" id="{37073317-33CD-F0B1-ADFD-27454B8F3EA5}"/>
              </a:ext>
            </a:extLst>
          </p:cNvPr>
          <p:cNvSpPr txBox="1">
            <a:spLocks/>
          </p:cNvSpPr>
          <p:nvPr/>
        </p:nvSpPr>
        <p:spPr>
          <a:xfrm>
            <a:off x="179387" y="2186027"/>
            <a:ext cx="8820893" cy="1129602"/>
          </a:xfrm>
          <a:prstGeom prst="rect">
            <a:avLst/>
          </a:prstGeom>
        </p:spPr>
        <p:txBody>
          <a:bodyPr/>
          <a:lstStyle>
            <a:lvl1pPr algn="l" defTabSz="685783" rtl="0" eaLnBrk="1" latinLnBrk="0" hangingPunct="1">
              <a:lnSpc>
                <a:spcPct val="90000"/>
              </a:lnSpc>
              <a:spcBef>
                <a:spcPct val="0"/>
              </a:spcBef>
              <a:buNone/>
              <a:defRPr sz="1725" kern="1200">
                <a:solidFill>
                  <a:schemeClr val="tx1"/>
                </a:solidFill>
                <a:latin typeface="Girl Scout Text Book" panose="02020003000000000000" pitchFamily="18" charset="0"/>
                <a:ea typeface="+mj-ea"/>
                <a:cs typeface="+mj-cs"/>
              </a:defRPr>
            </a:lvl1pPr>
          </a:lstStyle>
          <a:p>
            <a:pPr algn="ctr"/>
            <a:r>
              <a:rPr lang="en-US" sz="9600" b="1">
                <a:solidFill>
                  <a:schemeClr val="tx2">
                    <a:lumMod val="75000"/>
                  </a:schemeClr>
                </a:solidFill>
                <a:latin typeface="Palatino Linotype" panose="02040502050505030304" pitchFamily="18" charset="0"/>
              </a:rPr>
              <a:t>Drawing</a:t>
            </a:r>
          </a:p>
        </p:txBody>
      </p:sp>
      <p:sp>
        <p:nvSpPr>
          <p:cNvPr id="11" name="Slide Number Placeholder 10">
            <a:extLst>
              <a:ext uri="{FF2B5EF4-FFF2-40B4-BE49-F238E27FC236}">
                <a16:creationId xmlns:a16="http://schemas.microsoft.com/office/drawing/2014/main" id="{5BCCF09B-B941-7DA4-B4DC-7419001FBBCA}"/>
              </a:ext>
            </a:extLst>
          </p:cNvPr>
          <p:cNvSpPr>
            <a:spLocks noGrp="1"/>
          </p:cNvSpPr>
          <p:nvPr>
            <p:ph type="sldNum" sz="quarter" idx="12"/>
          </p:nvPr>
        </p:nvSpPr>
        <p:spPr/>
        <p:txBody>
          <a:bodyPr/>
          <a:lstStyle/>
          <a:p>
            <a:fld id="{7691CCDB-B024-8747-B233-CAD1CBC7A901}" type="slidenum">
              <a:rPr lang="en-US" smtClean="0"/>
              <a:pPr/>
              <a:t>105</a:t>
            </a:fld>
            <a:endParaRPr lang="en-US"/>
          </a:p>
        </p:txBody>
      </p:sp>
      <p:sp>
        <p:nvSpPr>
          <p:cNvPr id="13" name="Footer Placeholder 12">
            <a:extLst>
              <a:ext uri="{FF2B5EF4-FFF2-40B4-BE49-F238E27FC236}">
                <a16:creationId xmlns:a16="http://schemas.microsoft.com/office/drawing/2014/main" id="{F0BA44F8-86A8-B34D-1A2C-330EC288EBA7}"/>
              </a:ext>
            </a:extLst>
          </p:cNvPr>
          <p:cNvSpPr>
            <a:spLocks noGrp="1"/>
          </p:cNvSpPr>
          <p:nvPr>
            <p:ph type="ftr" sz="quarter" idx="3"/>
          </p:nvPr>
        </p:nvSpPr>
        <p:spPr>
          <a:xfrm>
            <a:off x="171449" y="4989412"/>
            <a:ext cx="5673297" cy="154578"/>
          </a:xfrm>
        </p:spPr>
        <p:txBody>
          <a:bodyPr/>
          <a:lstStyle/>
          <a:p>
            <a:r>
              <a:rPr lang="en-US"/>
              <a:t>©2021 Girl Scouts of the USA. All Rights Reserved.  Not for public distribution.</a:t>
            </a:r>
          </a:p>
        </p:txBody>
      </p:sp>
    </p:spTree>
    <p:extLst>
      <p:ext uri="{BB962C8B-B14F-4D97-AF65-F5344CB8AC3E}">
        <p14:creationId xmlns:p14="http://schemas.microsoft.com/office/powerpoint/2010/main" val="675405459"/>
      </p:ext>
    </p:extLst>
  </p:cSld>
  <p:clrMapOvr>
    <a:masterClrMapping/>
  </p:clrMapOvr>
  <p:transition>
    <p:fade/>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A5B1210-B552-2742-883B-51F27DC1347F}"/>
              </a:ext>
            </a:extLst>
          </p:cNvPr>
          <p:cNvSpPr>
            <a:spLocks noGrp="1"/>
          </p:cNvSpPr>
          <p:nvPr>
            <p:ph type="title"/>
          </p:nvPr>
        </p:nvSpPr>
        <p:spPr>
          <a:xfrm>
            <a:off x="4739109" y="3428568"/>
            <a:ext cx="4237781" cy="690002"/>
          </a:xfrm>
        </p:spPr>
        <p:txBody>
          <a:bodyPr/>
          <a:lstStyle/>
          <a:p>
            <a:r>
              <a:rPr lang="en-US" sz="4400"/>
              <a:t>Thank You</a:t>
            </a:r>
          </a:p>
        </p:txBody>
      </p:sp>
      <p:pic>
        <p:nvPicPr>
          <p:cNvPr id="7" name="Graphic 20">
            <a:extLst>
              <a:ext uri="{FF2B5EF4-FFF2-40B4-BE49-F238E27FC236}">
                <a16:creationId xmlns:a16="http://schemas.microsoft.com/office/drawing/2014/main" id="{B771CED1-F04D-CB43-B18E-6963F10E4C58}"/>
              </a:ext>
            </a:extLst>
          </p:cNvPr>
          <p:cNvPicPr>
            <a:picLocks noChangeAspect="1"/>
          </p:cNvPicPr>
          <p:nvPr/>
        </p:nvPicPr>
        <p:blipFill>
          <a:blip r:embed="rId2"/>
          <a:srcRect/>
          <a:stretch/>
        </p:blipFill>
        <p:spPr>
          <a:xfrm>
            <a:off x="5053014" y="896863"/>
            <a:ext cx="3609972" cy="1174781"/>
          </a:xfrm>
          <a:prstGeom prst="rect">
            <a:avLst/>
          </a:prstGeom>
        </p:spPr>
      </p:pic>
      <p:sp>
        <p:nvSpPr>
          <p:cNvPr id="15" name="Slide Number Placeholder 14">
            <a:extLst>
              <a:ext uri="{FF2B5EF4-FFF2-40B4-BE49-F238E27FC236}">
                <a16:creationId xmlns:a16="http://schemas.microsoft.com/office/drawing/2014/main" id="{7E1B9C1A-A886-5641-91A7-1D392E990988}"/>
              </a:ext>
            </a:extLst>
          </p:cNvPr>
          <p:cNvSpPr>
            <a:spLocks noGrp="1"/>
          </p:cNvSpPr>
          <p:nvPr>
            <p:ph type="sldNum" sz="quarter" idx="12"/>
          </p:nvPr>
        </p:nvSpPr>
        <p:spPr/>
        <p:txBody>
          <a:bodyPr/>
          <a:lstStyle/>
          <a:p>
            <a:fld id="{7691CCDB-B024-8747-B233-CAD1CBC7A901}" type="slidenum">
              <a:rPr lang="en-US" smtClean="0"/>
              <a:pPr/>
              <a:t>106</a:t>
            </a:fld>
            <a:endParaRPr lang="en-US"/>
          </a:p>
        </p:txBody>
      </p:sp>
      <p:sp>
        <p:nvSpPr>
          <p:cNvPr id="17" name="Footer Placeholder 16">
            <a:extLst>
              <a:ext uri="{FF2B5EF4-FFF2-40B4-BE49-F238E27FC236}">
                <a16:creationId xmlns:a16="http://schemas.microsoft.com/office/drawing/2014/main" id="{F7D8FB19-EA00-2644-BD92-406E2508EDCB}"/>
              </a:ext>
            </a:extLst>
          </p:cNvPr>
          <p:cNvSpPr>
            <a:spLocks noGrp="1"/>
          </p:cNvSpPr>
          <p:nvPr>
            <p:ph type="ftr" sz="quarter" idx="3"/>
          </p:nvPr>
        </p:nvSpPr>
        <p:spPr/>
        <p:txBody>
          <a:bodyPr/>
          <a:lstStyle/>
          <a:p>
            <a:r>
              <a:rPr lang="en-US"/>
              <a:t>©2021 Girl Scouts of the USA. All Rights Reserved.  Not for public distribution.</a:t>
            </a:r>
          </a:p>
        </p:txBody>
      </p:sp>
      <p:pic>
        <p:nvPicPr>
          <p:cNvPr id="2" name="Picture 1">
            <a:extLst>
              <a:ext uri="{FF2B5EF4-FFF2-40B4-BE49-F238E27FC236}">
                <a16:creationId xmlns:a16="http://schemas.microsoft.com/office/drawing/2014/main" id="{F9E1827B-D250-E071-7397-EB36E9AA5CF3}"/>
              </a:ext>
            </a:extLst>
          </p:cNvPr>
          <p:cNvPicPr>
            <a:picLocks noChangeAspect="1"/>
          </p:cNvPicPr>
          <p:nvPr/>
        </p:nvPicPr>
        <p:blipFill>
          <a:blip r:embed="rId3"/>
          <a:stretch>
            <a:fillRect/>
          </a:stretch>
        </p:blipFill>
        <p:spPr>
          <a:xfrm>
            <a:off x="167110" y="1028700"/>
            <a:ext cx="4159310" cy="2922814"/>
          </a:xfrm>
          <a:prstGeom prst="rect">
            <a:avLst/>
          </a:prstGeom>
        </p:spPr>
      </p:pic>
    </p:spTree>
    <p:extLst>
      <p:ext uri="{BB962C8B-B14F-4D97-AF65-F5344CB8AC3E}">
        <p14:creationId xmlns:p14="http://schemas.microsoft.com/office/powerpoint/2010/main" val="3015154432"/>
      </p:ext>
    </p:extLst>
  </p:cSld>
  <p:clrMapOvr>
    <a:masterClrMapping/>
  </p:clrMapOvr>
  <p:transition>
    <p:fade/>
  </p:transition>
</p:sld>
</file>

<file path=ppt/theme/theme1.xml><?xml version="1.0" encoding="utf-8"?>
<a:theme xmlns:a="http://schemas.openxmlformats.org/drawingml/2006/main" name="GS Green Theme">
  <a:themeElements>
    <a:clrScheme name="GS Green Theme Color">
      <a:dk1>
        <a:srgbClr val="000000"/>
      </a:dk1>
      <a:lt1>
        <a:srgbClr val="FEFFFF"/>
      </a:lt1>
      <a:dk2>
        <a:srgbClr val="D9D9D9"/>
      </a:dk2>
      <a:lt2>
        <a:srgbClr val="A8A8A8"/>
      </a:lt2>
      <a:accent1>
        <a:srgbClr val="D5F267"/>
      </a:accent1>
      <a:accent2>
        <a:srgbClr val="00B351"/>
      </a:accent2>
      <a:accent3>
        <a:srgbClr val="005640"/>
      </a:accent3>
      <a:accent4>
        <a:srgbClr val="FFFFFF"/>
      </a:accent4>
      <a:accent5>
        <a:srgbClr val="FFFFFF"/>
      </a:accent5>
      <a:accent6>
        <a:srgbClr val="FFFFFF"/>
      </a:accent6>
      <a:hlink>
        <a:srgbClr val="0072FF"/>
      </a:hlink>
      <a:folHlink>
        <a:srgbClr val="954F72"/>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ln>
          <a:noFill/>
        </a:ln>
      </a:spPr>
      <a:bodyPr vert="horz" wrap="square" lIns="91440" tIns="45720" rIns="91440" bIns="45720" rtlCol="0" anchor="ctr">
        <a:noAutofit/>
      </a:bodyPr>
      <a:lstStyle>
        <a:defPPr algn="l">
          <a:defRPr dirty="0" smtClean="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c1cad10-6005-4490-9c15-34d06e98fc78" xsi:nil="true"/>
    <lcf76f155ced4ddcb4097134ff3c332f xmlns="aa4a1999-766d-4f9e-a180-2d1fb7bcda58">
      <Terms xmlns="http://schemas.microsoft.com/office/infopath/2007/PartnerControls"/>
    </lcf76f155ced4ddcb4097134ff3c332f>
    <_Flow_SignoffStatus xmlns="aa4a1999-766d-4f9e-a180-2d1fb7bcda58" xsi:nil="true"/>
    <SharedWithUsers xmlns="4c1cad10-6005-4490-9c15-34d06e98fc78">
      <UserInfo>
        <DisplayName>Connie Martin</DisplayName>
        <AccountId>56</AccountId>
        <AccountType/>
      </UserInfo>
      <UserInfo>
        <DisplayName>Alisa Peters</DisplayName>
        <AccountId>19</AccountId>
        <AccountType/>
      </UserInfo>
      <UserInfo>
        <DisplayName>Mary Anne Servian</DisplayName>
        <AccountId>108</AccountId>
        <AccountType/>
      </UserInfo>
      <UserInfo>
        <DisplayName>Marie Graziosi</DisplayName>
        <AccountId>14</AccountId>
        <AccountType/>
      </UserInfo>
      <UserInfo>
        <DisplayName>Patricia Ramthun</DisplayName>
        <AccountId>39</AccountId>
        <AccountType/>
      </UserInfo>
      <UserInfo>
        <DisplayName>Ashley Gill</DisplayName>
        <AccountId>138</AccountId>
        <AccountType/>
      </UserInfo>
      <UserInfo>
        <DisplayName>Pamela Sennott</DisplayName>
        <AccountId>290</AccountId>
        <AccountType/>
      </UserInfo>
      <UserInfo>
        <DisplayName>Yvonne Bras</DisplayName>
        <AccountId>45</AccountId>
        <AccountType/>
      </UserInfo>
      <UserInfo>
        <DisplayName>Tania Harmon</DisplayName>
        <AccountId>325</AccountId>
        <AccountType/>
      </UserInfo>
      <UserInfo>
        <DisplayName>Cathy House</DisplayName>
        <AccountId>47</AccountId>
        <AccountType/>
      </UserInfo>
      <UserInfo>
        <DisplayName>Jessica Miano</DisplayName>
        <AccountId>273</AccountId>
        <AccountType/>
      </UserInfo>
      <UserInfo>
        <DisplayName>Melissa Boland</DisplayName>
        <AccountId>323</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F760DAF72F2046A05EB7A97328D6A6" ma:contentTypeVersion="22" ma:contentTypeDescription="Create a new document." ma:contentTypeScope="" ma:versionID="67deef95ab7d0711286686363a553a1d">
  <xsd:schema xmlns:xsd="http://www.w3.org/2001/XMLSchema" xmlns:xs="http://www.w3.org/2001/XMLSchema" xmlns:p="http://schemas.microsoft.com/office/2006/metadata/properties" xmlns:ns2="4c1cad10-6005-4490-9c15-34d06e98fc78" xmlns:ns3="aa4a1999-766d-4f9e-a180-2d1fb7bcda58" targetNamespace="http://schemas.microsoft.com/office/2006/metadata/properties" ma:root="true" ma:fieldsID="8fd22153e18658c6c8da9905e68265ad" ns2:_="" ns3:_="">
    <xsd:import namespace="4c1cad10-6005-4490-9c15-34d06e98fc78"/>
    <xsd:import namespace="aa4a1999-766d-4f9e-a180-2d1fb7bcda58"/>
    <xsd:element name="properties">
      <xsd:complexType>
        <xsd:sequence>
          <xsd:element name="documentManagement">
            <xsd:complexType>
              <xsd:all>
                <xsd:element ref="ns2:SharedWithUsers" minOccurs="0"/>
                <xsd:element ref="ns2:SharingHintHash" minOccurs="0"/>
                <xsd:element ref="ns2:SharedWithDetails" minOccurs="0"/>
                <xsd:element ref="ns2:LastSharedByUser" minOccurs="0"/>
                <xsd:element ref="ns2:LastSharedByTime" minOccurs="0"/>
                <xsd:element ref="ns3:MediaServiceMetadata" minOccurs="0"/>
                <xsd:element ref="ns3:MediaServiceFastMetadata" minOccurs="0"/>
                <xsd:element ref="ns3:MediaServiceAutoTags" minOccurs="0"/>
                <xsd:element ref="ns3:MediaServiceDateTaken" minOccurs="0"/>
                <xsd:element ref="ns3:MediaServiceOCR" minOccurs="0"/>
                <xsd:element ref="ns3:MediaServiceEventHashCode" minOccurs="0"/>
                <xsd:element ref="ns3:MediaServiceGenerationTime" minOccurs="0"/>
                <xsd:element ref="ns3:_Flow_SignoffStatus" minOccurs="0"/>
                <xsd:element ref="ns3:MediaServiceLocation" minOccurs="0"/>
                <xsd:element ref="ns3:MediaServiceAutoKeyPoints" minOccurs="0"/>
                <xsd:element ref="ns3:MediaServiceKeyPoints" minOccurs="0"/>
                <xsd:element ref="ns3:MediaLengthInSeconds" minOccurs="0"/>
                <xsd:element ref="ns3:lcf76f155ced4ddcb4097134ff3c332f" minOccurs="0"/>
                <xsd:element ref="ns2:TaxCatchAll"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1cad10-6005-4490-9c15-34d06e98fc7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internalName="SharedWithDetails" ma:readOnly="true">
      <xsd:simpleType>
        <xsd:restriction base="dms:Note">
          <xsd:maxLength value="255"/>
        </xsd:restriction>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element name="TaxCatchAll" ma:index="27" nillable="true" ma:displayName="Taxonomy Catch All Column" ma:hidden="true" ma:list="{f2fa0085-2e00-4cf3-b0f7-ead08ae6ebb1}" ma:internalName="TaxCatchAll" ma:showField="CatchAllData" ma:web="4c1cad10-6005-4490-9c15-34d06e98fc7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a4a1999-766d-4f9e-a180-2d1fb7bcda58"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AutoTags" ma:index="15" nillable="true" ma:displayName="MediaServiceAutoTags" ma:description="" ma:internalName="MediaServiceAutoTags" ma:readOnly="true">
      <xsd:simpleType>
        <xsd:restriction base="dms:Text"/>
      </xsd:simpleType>
    </xsd:element>
    <xsd:element name="MediaServiceDateTaken" ma:index="16" nillable="true" ma:displayName="MediaServiceDateTaken" ma:description="" ma:hidden="true" ma:internalName="MediaServiceDateTaken" ma:readOnly="true">
      <xsd:simpleType>
        <xsd:restriction base="dms:Text"/>
      </xsd:simpleType>
    </xsd:element>
    <xsd:element name="MediaServiceOCR" ma:index="17" nillable="true" ma:displayName="MediaServiceOCR" ma:internalName="MediaServiceOCR" ma:readOnly="true">
      <xsd:simpleType>
        <xsd:restriction base="dms:Note">
          <xsd:maxLength value="255"/>
        </xsd:restriction>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_Flow_SignoffStatus" ma:index="20" nillable="true" ma:displayName="Sign-off status" ma:internalName="_x0024_Resources_x003a_core_x002c_Signoff_Status_x003b_">
      <xsd:simpleType>
        <xsd:restriction base="dms:Text"/>
      </xsd:simpleType>
    </xsd:element>
    <xsd:element name="MediaServiceLocation" ma:index="21" nillable="true" ma:displayName="Location" ma:internalName="MediaServiceLocation" ma:readOnly="true">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LengthInSeconds" ma:index="24" nillable="true" ma:displayName="Length (seconds)"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c14df11d-8ef5-497b-b237-b957039364d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D2EB83-FC8D-4E9E-856A-F554F913587B}">
  <ds:schemaRefs>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http://purl.org/dc/dcmitype/"/>
    <ds:schemaRef ds:uri="http://purl.org/dc/elements/1.1/"/>
    <ds:schemaRef ds:uri="aa4a1999-766d-4f9e-a180-2d1fb7bcda58"/>
    <ds:schemaRef ds:uri="http://schemas.microsoft.com/office/infopath/2007/PartnerControls"/>
    <ds:schemaRef ds:uri="4c1cad10-6005-4490-9c15-34d06e98fc78"/>
    <ds:schemaRef ds:uri="http://purl.org/dc/terms/"/>
  </ds:schemaRefs>
</ds:datastoreItem>
</file>

<file path=customXml/itemProps2.xml><?xml version="1.0" encoding="utf-8"?>
<ds:datastoreItem xmlns:ds="http://schemas.openxmlformats.org/officeDocument/2006/customXml" ds:itemID="{B0241A00-254C-49F6-B15D-F06AE6794BF9}">
  <ds:schemaRefs>
    <ds:schemaRef ds:uri="http://schemas.microsoft.com/sharepoint/v3/contenttype/forms"/>
  </ds:schemaRefs>
</ds:datastoreItem>
</file>

<file path=customXml/itemProps3.xml><?xml version="1.0" encoding="utf-8"?>
<ds:datastoreItem xmlns:ds="http://schemas.openxmlformats.org/officeDocument/2006/customXml" ds:itemID="{46070C9F-8051-4E9D-B68C-35073EF124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1cad10-6005-4490-9c15-34d06e98fc78"/>
    <ds:schemaRef ds:uri="aa4a1999-766d-4f9e-a180-2d1fb7bcda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31d5534-90af-4811-a7d7-fb93e2bae6c1}" enabled="0" method="" siteId="{031d5534-90af-4811-a7d7-fb93e2bae6c1}" removed="1"/>
</clbl:labelList>
</file>

<file path=docProps/app.xml><?xml version="1.0" encoding="utf-8"?>
<Properties xmlns="http://schemas.openxmlformats.org/officeDocument/2006/extended-properties" xmlns:vt="http://schemas.openxmlformats.org/officeDocument/2006/docPropsVTypes">
  <TotalTime>2397</TotalTime>
  <Words>4079</Words>
  <Application>Microsoft Office PowerPoint</Application>
  <PresentationFormat>On-screen Show (16:9)</PresentationFormat>
  <Paragraphs>888</Paragraphs>
  <Slides>106</Slides>
  <Notes>24</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1</vt:i4>
      </vt:variant>
      <vt:variant>
        <vt:lpstr>Slide Titles</vt:lpstr>
      </vt:variant>
      <vt:variant>
        <vt:i4>106</vt:i4>
      </vt:variant>
    </vt:vector>
  </HeadingPairs>
  <TitlesOfParts>
    <vt:vector size="121" baseType="lpstr">
      <vt:lpstr>Girl Scout Text Book</vt:lpstr>
      <vt:lpstr>Girl Scout Display Light</vt:lpstr>
      <vt:lpstr>Arial</vt:lpstr>
      <vt:lpstr>Trefoil Sans Medium</vt:lpstr>
      <vt:lpstr>Wingdings</vt:lpstr>
      <vt:lpstr>Girl Scout Text Medium</vt:lpstr>
      <vt:lpstr>Aptos</vt:lpstr>
      <vt:lpstr>Arial,Sans-Serif</vt:lpstr>
      <vt:lpstr>Georgia</vt:lpstr>
      <vt:lpstr>Trefoil Sans Black</vt:lpstr>
      <vt:lpstr>Palatino Linotype</vt:lpstr>
      <vt:lpstr>Trefoil Sans Light</vt:lpstr>
      <vt:lpstr>Calibri</vt:lpstr>
      <vt:lpstr>GS Green Theme</vt:lpstr>
      <vt:lpstr>Acrobat Document</vt:lpstr>
      <vt:lpstr>Welcome!</vt:lpstr>
      <vt:lpstr>Meet the Engagement Team!</vt:lpstr>
      <vt:lpstr>Membership Awards  2025-2026 Council Goals 3,909 girls 3,355 adults 7,264 overall  Actual 3,657 girls 2,484 adults 6,141 overall</vt:lpstr>
      <vt:lpstr>PowerPoint Presentation</vt:lpstr>
      <vt:lpstr>Girl Scouts Her Way</vt:lpstr>
      <vt:lpstr>PowerPoint Presentation</vt:lpstr>
      <vt:lpstr>Finding the Power Within Her</vt:lpstr>
      <vt:lpstr>PowerPoint Presentation</vt:lpstr>
      <vt:lpstr>Bring Joy to Her Journey</vt:lpstr>
      <vt:lpstr>PowerPoint Presentation</vt:lpstr>
      <vt:lpstr>Meet the Marcomm Team!</vt:lpstr>
      <vt:lpstr>PowerPoint Presentation</vt:lpstr>
      <vt:lpstr>PowerPoint Presentation</vt:lpstr>
      <vt:lpstr>PowerPoint Presentation</vt:lpstr>
      <vt:lpstr>PowerPoint Presentation</vt:lpstr>
      <vt:lpstr>Marketing &amp; Communications Highlights</vt:lpstr>
      <vt:lpstr>PowerPoint Presentation</vt:lpstr>
      <vt:lpstr>PowerPoint Presentation</vt:lpstr>
      <vt:lpstr>PowerPoint Presentation</vt:lpstr>
      <vt:lpstr>PowerPoint Presentation</vt:lpstr>
      <vt:lpstr>School Business Partnerships</vt:lpstr>
      <vt:lpstr>PowerPoint Presentation</vt:lpstr>
      <vt:lpstr>Partnering with Communications and Marketing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Arcadia Girl Scout House</vt:lpstr>
      <vt:lpstr>PowerPoint Presentation</vt:lpstr>
      <vt:lpstr> </vt:lpstr>
      <vt:lpstr>PowerPoint Presentation</vt:lpstr>
      <vt:lpstr>PowerPoint Presentation</vt:lpstr>
      <vt:lpstr> </vt:lpstr>
      <vt:lpstr>PowerPoint Presentation</vt:lpstr>
      <vt:lpstr>PowerPoint Presentation</vt:lpstr>
      <vt:lpstr>Thank You</vt:lpstr>
      <vt:lpstr>Adult Training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Member Experience</vt:lpstr>
      <vt:lpstr>Meet the  Member Experience Team!</vt:lpstr>
      <vt:lpstr>Program Highlights</vt:lpstr>
      <vt:lpstr>Upcoming Programs </vt:lpstr>
      <vt:lpstr>GSGCF Travel </vt:lpstr>
      <vt:lpstr>Girl Scout Highest Awards</vt:lpstr>
      <vt:lpstr>Girl Scout Highest Awards</vt:lpstr>
      <vt:lpstr>Girl Scout Gold Award</vt:lpstr>
      <vt:lpstr>PowerPoint Presentation</vt:lpstr>
      <vt:lpstr>Volunteer  Advisory  Committee</vt:lpstr>
      <vt:lpstr>Product Program Stats</vt:lpstr>
      <vt:lpstr>Product Program Stats</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Gray, Wil</dc:creator>
  <cp:lastModifiedBy>Tania Harmon</cp:lastModifiedBy>
  <cp:revision>52</cp:revision>
  <cp:lastPrinted>2021-05-06T14:44:51Z</cp:lastPrinted>
  <dcterms:created xsi:type="dcterms:W3CDTF">2021-02-01T16:09:57Z</dcterms:created>
  <dcterms:modified xsi:type="dcterms:W3CDTF">2026-06-27T12:48:13Z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0x01010072F760DAF72F2046A05EB7A97328D6A6</vt:lpwstr>
  </property>
  <property fmtid="{D5CDD505-2E9C-101B-9397-08002B2CF9AE}" pid="3" name="_dlc_DocIdItemGuid">
    <vt:lpwstr>8eb76da2-c0eb-4d36-9bc2-acce7f7b8385</vt:lpwstr>
  </property>
  <property fmtid="{D5CDD505-2E9C-101B-9397-08002B2CF9AE}" pid="4" name="Lang">
    <vt:lpwstr>3;#English|306990a2-1c68-4be3-8e3e-fdd9af238ad9</vt:lpwstr>
  </property>
  <property fmtid="{D5CDD505-2E9C-101B-9397-08002B2CF9AE}" pid="5" name="Fiscal_x0020_Year">
    <vt:lpwstr/>
  </property>
  <property fmtid="{D5CDD505-2E9C-101B-9397-08002B2CF9AE}" pid="6" name="Topic">
    <vt:lpwstr>2;#Marketing|585a1e8d-0482-4e50-81dd-607e4081a084</vt:lpwstr>
  </property>
  <property fmtid="{D5CDD505-2E9C-101B-9397-08002B2CF9AE}" pid="7" name="Year">
    <vt:lpwstr>160;#2020|34988d27-d44c-4e36-a388-01c80be96d50</vt:lpwstr>
  </property>
  <property fmtid="{D5CDD505-2E9C-101B-9397-08002B2CF9AE}" pid="8" name="News_x0020_Timeliness">
    <vt:lpwstr/>
  </property>
  <property fmtid="{D5CDD505-2E9C-101B-9397-08002B2CF9AE}" pid="9" name="Audience">
    <vt:lpwstr/>
  </property>
  <property fmtid="{D5CDD505-2E9C-101B-9397-08002B2CF9AE}" pid="10" name="Council">
    <vt:lpwstr/>
  </property>
  <property fmtid="{D5CDD505-2E9C-101B-9397-08002B2CF9AE}" pid="11" name="l8195ee9cc5448fd804c18b615eb5250">
    <vt:lpwstr/>
  </property>
  <property fmtid="{D5CDD505-2E9C-101B-9397-08002B2CF9AE}" pid="12" name="Program_x0020_Levels">
    <vt:lpwstr/>
  </property>
  <property fmtid="{D5CDD505-2E9C-101B-9397-08002B2CF9AE}" pid="13" name="News Timeliness">
    <vt:lpwstr/>
  </property>
  <property fmtid="{D5CDD505-2E9C-101B-9397-08002B2CF9AE}" pid="14" name="Fiscal Year">
    <vt:lpwstr/>
  </property>
  <property fmtid="{D5CDD505-2E9C-101B-9397-08002B2CF9AE}" pid="15" name="Program Levels">
    <vt:lpwstr/>
  </property>
  <property fmtid="{D5CDD505-2E9C-101B-9397-08002B2CF9AE}" pid="16" name="MediaServiceImageTags">
    <vt:lpwstr/>
  </property>
</Properties>
</file>